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4" r:id="rId1"/>
  </p:sldMasterIdLst>
  <p:notesMasterIdLst>
    <p:notesMasterId r:id="rId11"/>
  </p:notesMasterIdLst>
  <p:handoutMasterIdLst>
    <p:handoutMasterId r:id="rId12"/>
  </p:handoutMasterIdLst>
  <p:sldIdLst>
    <p:sldId id="564" r:id="rId2"/>
    <p:sldId id="393" r:id="rId3"/>
    <p:sldId id="666" r:id="rId4"/>
    <p:sldId id="652" r:id="rId5"/>
    <p:sldId id="667" r:id="rId6"/>
    <p:sldId id="668" r:id="rId7"/>
    <p:sldId id="669" r:id="rId8"/>
    <p:sldId id="670" r:id="rId9"/>
    <p:sldId id="622" r:id="rId10"/>
  </p:sldIdLst>
  <p:sldSz cx="12192000" cy="6858000"/>
  <p:notesSz cx="6797675" cy="9928225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6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3" orient="horz" pos="709" userDrawn="1">
          <p15:clr>
            <a:srgbClr val="A4A3A4"/>
          </p15:clr>
        </p15:guide>
        <p15:guide id="4" pos="438" userDrawn="1">
          <p15:clr>
            <a:srgbClr val="A4A3A4"/>
          </p15:clr>
        </p15:guide>
        <p15:guide id="5" pos="3024" userDrawn="1">
          <p15:clr>
            <a:srgbClr val="A4A3A4"/>
          </p15:clr>
        </p15:guide>
        <p15:guide id="6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beer" initials="mb" lastIdx="7" clrIdx="0">
    <p:extLst>
      <p:ext uri="{19B8F6BF-5375-455C-9EA6-DF929625EA0E}">
        <p15:presenceInfo xmlns:p15="http://schemas.microsoft.com/office/powerpoint/2012/main" userId="69767650f15fed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7FAB"/>
    <a:srgbClr val="3E3B7E"/>
    <a:srgbClr val="1A0000"/>
    <a:srgbClr val="019CDF"/>
    <a:srgbClr val="C5C4E5"/>
    <a:srgbClr val="1F3B73"/>
    <a:srgbClr val="494973"/>
    <a:srgbClr val="F1FADC"/>
    <a:srgbClr val="097EC1"/>
    <a:srgbClr val="706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41" autoAdjust="0"/>
    <p:restoredTop sz="69655" autoAdjust="0"/>
  </p:normalViewPr>
  <p:slideViewPr>
    <p:cSldViewPr>
      <p:cViewPr varScale="1">
        <p:scale>
          <a:sx n="65" d="100"/>
          <a:sy n="65" d="100"/>
        </p:scale>
        <p:origin x="1340" y="44"/>
      </p:cViewPr>
      <p:guideLst>
        <p:guide orient="horz" pos="2886"/>
        <p:guide pos="7242"/>
        <p:guide orient="horz" pos="709"/>
        <p:guide pos="438"/>
        <p:guide pos="3024"/>
        <p:guide orient="horz" pos="1117"/>
      </p:guideLst>
    </p:cSldViewPr>
  </p:slideViewPr>
  <p:outlineViewPr>
    <p:cViewPr>
      <p:scale>
        <a:sx n="33" d="100"/>
        <a:sy n="33" d="100"/>
      </p:scale>
      <p:origin x="0" y="-931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11286"/>
    </p:cViewPr>
  </p:sorterViewPr>
  <p:notesViewPr>
    <p:cSldViewPr>
      <p:cViewPr>
        <p:scale>
          <a:sx n="50" d="100"/>
          <a:sy n="50" d="100"/>
        </p:scale>
        <p:origin x="3600" y="432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841" cy="496411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516"/>
            <a:ext cx="2945841" cy="496411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8755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25500" y="496888"/>
            <a:ext cx="5308600" cy="2987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58357" y="3982021"/>
            <a:ext cx="6209589" cy="5447495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66" y="9429516"/>
            <a:ext cx="2946925" cy="496411"/>
          </a:xfrm>
          <a:prstGeom prst="rect">
            <a:avLst/>
          </a:prstGeom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45F8681-0C06-402A-AC2E-8A9454B41412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31808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3427413" cy="1928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7649" y="3420022"/>
            <a:ext cx="6429375" cy="5267175"/>
          </a:xfrm>
        </p:spPr>
        <p:txBody>
          <a:bodyPr>
            <a:normAutofit/>
          </a:bodyPr>
          <a:lstStyle/>
          <a:p>
            <a:pPr marL="0" lvl="1" eaLnBrk="1" hangingPunct="1">
              <a:spcBef>
                <a:spcPct val="0"/>
              </a:spcBef>
              <a:defRPr/>
            </a:pPr>
            <a:endParaRPr lang="en-GB" altLang="en-US" sz="1000" i="1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FB6AE-4515-4AE9-8CD6-3BEC20437B5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78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58357" y="4748468"/>
            <a:ext cx="6209589" cy="46810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>
              <a:solidFill>
                <a:srgbClr val="3E3B8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384" indent="-28437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51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2519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752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930B34-1AA0-4B72-87E8-EC7977ED013F}" type="slidenum">
              <a:rPr lang="en-GB" altLang="en-US">
                <a:latin typeface="Calibri" panose="020F0502020204030204" pitchFamily="34" charset="0"/>
              </a:rPr>
              <a:pPr/>
              <a:t>2</a:t>
            </a:fld>
            <a:endParaRPr lang="en-GB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50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88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3BCCC-BF52-F04C-9C5F-A2F082C7B3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2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rgbClr val="3E3B80"/>
                </a:solidFill>
                <a:latin typeface="Century Gothic" panose="020B0502020202020204" pitchFamily="34" charset="0"/>
              </a:rPr>
              <a:t>Close the session and remind of the wider programme and the available resources. </a:t>
            </a:r>
          </a:p>
          <a:p>
            <a:endParaRPr lang="en-GB" sz="1100" dirty="0">
              <a:solidFill>
                <a:srgbClr val="3E3B8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3BCCC-BF52-F04C-9C5F-A2F082C7B3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15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2" r="13253" b="13891"/>
          <a:stretch/>
        </p:blipFill>
        <p:spPr>
          <a:xfrm>
            <a:off x="6678967" y="-27384"/>
            <a:ext cx="5537713" cy="4488852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1" y="1"/>
            <a:ext cx="8724592" cy="4461468"/>
            <a:chOff x="1" y="0"/>
            <a:chExt cx="6543444" cy="3346101"/>
          </a:xfrm>
        </p:grpSpPr>
        <p:sp>
          <p:nvSpPr>
            <p:cNvPr id="9" name="Parallelogram 8"/>
            <p:cNvSpPr/>
            <p:nvPr/>
          </p:nvSpPr>
          <p:spPr>
            <a:xfrm>
              <a:off x="872397" y="0"/>
              <a:ext cx="5671048" cy="3346101"/>
            </a:xfrm>
            <a:custGeom>
              <a:avLst/>
              <a:gdLst/>
              <a:ahLst/>
              <a:cxnLst/>
              <a:rect l="l" t="t" r="r" b="b"/>
              <a:pathLst>
                <a:path w="5671048" h="3346101">
                  <a:moveTo>
                    <a:pt x="1554431" y="0"/>
                  </a:moveTo>
                  <a:lnTo>
                    <a:pt x="5671048" y="0"/>
                  </a:lnTo>
                  <a:cubicBezTo>
                    <a:pt x="5013701" y="227223"/>
                    <a:pt x="4540506" y="870277"/>
                    <a:pt x="4540506" y="1627834"/>
                  </a:cubicBezTo>
                  <a:cubicBezTo>
                    <a:pt x="4540506" y="2049972"/>
                    <a:pt x="4687439" y="2436555"/>
                    <a:pt x="4931829" y="2735178"/>
                  </a:cubicBezTo>
                  <a:lnTo>
                    <a:pt x="4648024" y="3346101"/>
                  </a:lnTo>
                  <a:lnTo>
                    <a:pt x="0" y="33461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" y="0"/>
              <a:ext cx="2823586" cy="33461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Rectangle 3"/>
          <p:cNvSpPr/>
          <p:nvPr userDrawn="1"/>
        </p:nvSpPr>
        <p:spPr>
          <a:xfrm>
            <a:off x="2" y="6728344"/>
            <a:ext cx="12191999" cy="1296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29217" y="1035871"/>
            <a:ext cx="6611811" cy="1976719"/>
          </a:xfrm>
        </p:spPr>
        <p:txBody>
          <a:bodyPr anchor="ctr">
            <a:noAutofit/>
          </a:bodyPr>
          <a:lstStyle>
            <a:lvl1pPr algn="l">
              <a:defRPr sz="5400" b="0" spc="-151">
                <a:solidFill>
                  <a:schemeClr val="bg1"/>
                </a:solidFill>
                <a:latin typeface="+mj-lt"/>
                <a:cs typeface="Miriam" pitchFamily="34" charset="-79"/>
              </a:defRPr>
            </a:lvl1pPr>
          </a:lstStyle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625" y="4751315"/>
            <a:ext cx="5310754" cy="168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42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R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826199" y="1358693"/>
            <a:ext cx="6039404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rgbClr val="353535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195396" y="1358693"/>
            <a:ext cx="3057525" cy="18288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4855235" y="3960097"/>
            <a:ext cx="6039404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rgbClr val="353535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224432" y="3960097"/>
            <a:ext cx="3057525" cy="18288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rame 7"/>
          <p:cNvSpPr/>
          <p:nvPr userDrawn="1"/>
        </p:nvSpPr>
        <p:spPr>
          <a:xfrm>
            <a:off x="1050512" y="1225785"/>
            <a:ext cx="289269" cy="2094619"/>
          </a:xfrm>
          <a:custGeom>
            <a:avLst/>
            <a:gdLst/>
            <a:ahLst/>
            <a:cxnLst/>
            <a:rect l="l" t="t" r="r" b="b"/>
            <a:pathLst>
              <a:path w="216952" h="1570964">
                <a:moveTo>
                  <a:pt x="0" y="0"/>
                </a:moveTo>
                <a:lnTo>
                  <a:pt x="216952" y="0"/>
                </a:lnTo>
                <a:lnTo>
                  <a:pt x="216952" y="24490"/>
                </a:lnTo>
                <a:lnTo>
                  <a:pt x="24490" y="24490"/>
                </a:lnTo>
                <a:lnTo>
                  <a:pt x="24490" y="1546474"/>
                </a:lnTo>
                <a:lnTo>
                  <a:pt x="216952" y="1546474"/>
                </a:lnTo>
                <a:lnTo>
                  <a:pt x="216952" y="1570964"/>
                </a:lnTo>
                <a:lnTo>
                  <a:pt x="0" y="15709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</a:endParaRPr>
          </a:p>
        </p:txBody>
      </p:sp>
      <p:sp>
        <p:nvSpPr>
          <p:cNvPr id="26" name="Frame 7"/>
          <p:cNvSpPr/>
          <p:nvPr userDrawn="1"/>
        </p:nvSpPr>
        <p:spPr>
          <a:xfrm>
            <a:off x="1050512" y="3827189"/>
            <a:ext cx="289269" cy="2094619"/>
          </a:xfrm>
          <a:custGeom>
            <a:avLst/>
            <a:gdLst/>
            <a:ahLst/>
            <a:cxnLst/>
            <a:rect l="l" t="t" r="r" b="b"/>
            <a:pathLst>
              <a:path w="216952" h="1570964">
                <a:moveTo>
                  <a:pt x="0" y="0"/>
                </a:moveTo>
                <a:lnTo>
                  <a:pt x="216952" y="0"/>
                </a:lnTo>
                <a:lnTo>
                  <a:pt x="216952" y="24490"/>
                </a:lnTo>
                <a:lnTo>
                  <a:pt x="24490" y="24490"/>
                </a:lnTo>
                <a:lnTo>
                  <a:pt x="24490" y="1546474"/>
                </a:lnTo>
                <a:lnTo>
                  <a:pt x="216952" y="1546474"/>
                </a:lnTo>
                <a:lnTo>
                  <a:pt x="216952" y="1570964"/>
                </a:lnTo>
                <a:lnTo>
                  <a:pt x="0" y="15709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</a:endParaRPr>
          </a:p>
        </p:txBody>
      </p:sp>
      <p:sp>
        <p:nvSpPr>
          <p:cNvPr id="27" name="Frame 7"/>
          <p:cNvSpPr/>
          <p:nvPr userDrawn="1"/>
        </p:nvSpPr>
        <p:spPr>
          <a:xfrm flipH="1">
            <a:off x="10752756" y="1225785"/>
            <a:ext cx="289269" cy="2094619"/>
          </a:xfrm>
          <a:custGeom>
            <a:avLst/>
            <a:gdLst/>
            <a:ahLst/>
            <a:cxnLst/>
            <a:rect l="l" t="t" r="r" b="b"/>
            <a:pathLst>
              <a:path w="216952" h="1570964">
                <a:moveTo>
                  <a:pt x="0" y="0"/>
                </a:moveTo>
                <a:lnTo>
                  <a:pt x="216952" y="0"/>
                </a:lnTo>
                <a:lnTo>
                  <a:pt x="216952" y="24490"/>
                </a:lnTo>
                <a:lnTo>
                  <a:pt x="24490" y="24490"/>
                </a:lnTo>
                <a:lnTo>
                  <a:pt x="24490" y="1546474"/>
                </a:lnTo>
                <a:lnTo>
                  <a:pt x="216952" y="1546474"/>
                </a:lnTo>
                <a:lnTo>
                  <a:pt x="216952" y="1570964"/>
                </a:lnTo>
                <a:lnTo>
                  <a:pt x="0" y="15709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</a:endParaRPr>
          </a:p>
        </p:txBody>
      </p:sp>
      <p:sp>
        <p:nvSpPr>
          <p:cNvPr id="28" name="Frame 7"/>
          <p:cNvSpPr/>
          <p:nvPr userDrawn="1"/>
        </p:nvSpPr>
        <p:spPr>
          <a:xfrm flipH="1">
            <a:off x="10752756" y="3827189"/>
            <a:ext cx="289269" cy="2094619"/>
          </a:xfrm>
          <a:custGeom>
            <a:avLst/>
            <a:gdLst/>
            <a:ahLst/>
            <a:cxnLst/>
            <a:rect l="l" t="t" r="r" b="b"/>
            <a:pathLst>
              <a:path w="216952" h="1570964">
                <a:moveTo>
                  <a:pt x="0" y="0"/>
                </a:moveTo>
                <a:lnTo>
                  <a:pt x="216952" y="0"/>
                </a:lnTo>
                <a:lnTo>
                  <a:pt x="216952" y="24490"/>
                </a:lnTo>
                <a:lnTo>
                  <a:pt x="24490" y="24490"/>
                </a:lnTo>
                <a:lnTo>
                  <a:pt x="24490" y="1546474"/>
                </a:lnTo>
                <a:lnTo>
                  <a:pt x="216952" y="1546474"/>
                </a:lnTo>
                <a:lnTo>
                  <a:pt x="216952" y="1570964"/>
                </a:lnTo>
                <a:lnTo>
                  <a:pt x="0" y="15709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87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350692" y="3100371"/>
            <a:ext cx="11490619" cy="871616"/>
            <a:chOff x="371789" y="2426676"/>
            <a:chExt cx="9716345" cy="703385"/>
          </a:xfrm>
        </p:grpSpPr>
        <p:sp>
          <p:nvSpPr>
            <p:cNvPr id="3" name="Rounded Rectangle 2"/>
            <p:cNvSpPr/>
            <p:nvPr userDrawn="1"/>
          </p:nvSpPr>
          <p:spPr>
            <a:xfrm>
              <a:off x="371789" y="2426676"/>
              <a:ext cx="2268070" cy="70338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4" name="Rounded Rectangle 3"/>
            <p:cNvSpPr/>
            <p:nvPr userDrawn="1"/>
          </p:nvSpPr>
          <p:spPr>
            <a:xfrm>
              <a:off x="2233858" y="2426676"/>
              <a:ext cx="2268070" cy="70338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5" name="Rounded Rectangle 4"/>
            <p:cNvSpPr/>
            <p:nvPr userDrawn="1"/>
          </p:nvSpPr>
          <p:spPr>
            <a:xfrm>
              <a:off x="4095927" y="2426676"/>
              <a:ext cx="2268070" cy="70338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6" name="Rounded Rectangle 5"/>
            <p:cNvSpPr/>
            <p:nvPr userDrawn="1"/>
          </p:nvSpPr>
          <p:spPr>
            <a:xfrm>
              <a:off x="5957996" y="2426676"/>
              <a:ext cx="2268070" cy="70338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7" name="Rounded Rectangle 6"/>
            <p:cNvSpPr/>
            <p:nvPr userDrawn="1"/>
          </p:nvSpPr>
          <p:spPr>
            <a:xfrm>
              <a:off x="7820065" y="2426676"/>
              <a:ext cx="2268069" cy="70338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67">
                <a:solidFill>
                  <a:prstClr val="white"/>
                </a:solidFill>
              </a:endParaRPr>
            </a:p>
          </p:txBody>
        </p:sp>
      </p:grpSp>
      <p:sp>
        <p:nvSpPr>
          <p:cNvPr id="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159075" y="1714920"/>
            <a:ext cx="2791764" cy="1259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1600" b="0">
                <a:solidFill>
                  <a:srgbClr val="353535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700119" y="1714921"/>
            <a:ext cx="2791764" cy="1259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1600" b="0">
                <a:solidFill>
                  <a:srgbClr val="353535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94751" y="1714922"/>
            <a:ext cx="2791764" cy="1259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1600" b="0">
                <a:solidFill>
                  <a:srgbClr val="353535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6902215" y="4088565"/>
            <a:ext cx="2791764" cy="125939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 b="0">
                <a:solidFill>
                  <a:srgbClr val="353535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2496847" y="4088566"/>
            <a:ext cx="2791764" cy="125939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 b="0">
                <a:solidFill>
                  <a:srgbClr val="353535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390884" y="3324049"/>
            <a:ext cx="2202096" cy="4242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67" b="1">
                <a:solidFill>
                  <a:schemeClr val="bg1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689027" y="3324049"/>
            <a:ext cx="2202096" cy="4242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67" b="1">
                <a:solidFill>
                  <a:schemeClr val="bg1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4987169" y="3324049"/>
            <a:ext cx="2202096" cy="4242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67" b="1">
                <a:solidFill>
                  <a:schemeClr val="bg1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7285312" y="3324049"/>
            <a:ext cx="2202096" cy="4242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67" b="1">
                <a:solidFill>
                  <a:schemeClr val="bg1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9583455" y="3324049"/>
            <a:ext cx="2202096" cy="4242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67" b="1">
                <a:solidFill>
                  <a:schemeClr val="bg1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110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962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8468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AT 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39293" y="0"/>
            <a:ext cx="6152707" cy="6858000"/>
          </a:xfrm>
          <a:prstGeom prst="rect">
            <a:avLst/>
          </a:prstGeom>
          <a:solidFill>
            <a:srgbClr val="199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456443" y="686057"/>
            <a:ext cx="5318407" cy="131286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WELCOME SLIDE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38851" cy="685800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4869160"/>
            <a:ext cx="4580046" cy="145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69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671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285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1772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103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R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826199" y="1358693"/>
            <a:ext cx="6039404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rgbClr val="353535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195396" y="1358693"/>
            <a:ext cx="3057525" cy="18288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4855235" y="3960097"/>
            <a:ext cx="6039404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rgbClr val="353535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224432" y="3960097"/>
            <a:ext cx="3057525" cy="18288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8" name="Frame 7"/>
          <p:cNvSpPr/>
          <p:nvPr userDrawn="1"/>
        </p:nvSpPr>
        <p:spPr>
          <a:xfrm>
            <a:off x="1050511" y="1225784"/>
            <a:ext cx="289269" cy="2094619"/>
          </a:xfrm>
          <a:custGeom>
            <a:avLst/>
            <a:gdLst/>
            <a:ahLst/>
            <a:cxnLst/>
            <a:rect l="l" t="t" r="r" b="b"/>
            <a:pathLst>
              <a:path w="216952" h="1570964">
                <a:moveTo>
                  <a:pt x="0" y="0"/>
                </a:moveTo>
                <a:lnTo>
                  <a:pt x="216952" y="0"/>
                </a:lnTo>
                <a:lnTo>
                  <a:pt x="216952" y="24490"/>
                </a:lnTo>
                <a:lnTo>
                  <a:pt x="24490" y="24490"/>
                </a:lnTo>
                <a:lnTo>
                  <a:pt x="24490" y="1546474"/>
                </a:lnTo>
                <a:lnTo>
                  <a:pt x="216952" y="1546474"/>
                </a:lnTo>
                <a:lnTo>
                  <a:pt x="216952" y="1570964"/>
                </a:lnTo>
                <a:lnTo>
                  <a:pt x="0" y="15709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Frame 7"/>
          <p:cNvSpPr/>
          <p:nvPr userDrawn="1"/>
        </p:nvSpPr>
        <p:spPr>
          <a:xfrm>
            <a:off x="1050511" y="3827188"/>
            <a:ext cx="289269" cy="2094619"/>
          </a:xfrm>
          <a:custGeom>
            <a:avLst/>
            <a:gdLst/>
            <a:ahLst/>
            <a:cxnLst/>
            <a:rect l="l" t="t" r="r" b="b"/>
            <a:pathLst>
              <a:path w="216952" h="1570964">
                <a:moveTo>
                  <a:pt x="0" y="0"/>
                </a:moveTo>
                <a:lnTo>
                  <a:pt x="216952" y="0"/>
                </a:lnTo>
                <a:lnTo>
                  <a:pt x="216952" y="24490"/>
                </a:lnTo>
                <a:lnTo>
                  <a:pt x="24490" y="24490"/>
                </a:lnTo>
                <a:lnTo>
                  <a:pt x="24490" y="1546474"/>
                </a:lnTo>
                <a:lnTo>
                  <a:pt x="216952" y="1546474"/>
                </a:lnTo>
                <a:lnTo>
                  <a:pt x="216952" y="1570964"/>
                </a:lnTo>
                <a:lnTo>
                  <a:pt x="0" y="15709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Frame 7"/>
          <p:cNvSpPr/>
          <p:nvPr userDrawn="1"/>
        </p:nvSpPr>
        <p:spPr>
          <a:xfrm flipH="1">
            <a:off x="10752756" y="1225784"/>
            <a:ext cx="289269" cy="2094619"/>
          </a:xfrm>
          <a:custGeom>
            <a:avLst/>
            <a:gdLst/>
            <a:ahLst/>
            <a:cxnLst/>
            <a:rect l="l" t="t" r="r" b="b"/>
            <a:pathLst>
              <a:path w="216952" h="1570964">
                <a:moveTo>
                  <a:pt x="0" y="0"/>
                </a:moveTo>
                <a:lnTo>
                  <a:pt x="216952" y="0"/>
                </a:lnTo>
                <a:lnTo>
                  <a:pt x="216952" y="24490"/>
                </a:lnTo>
                <a:lnTo>
                  <a:pt x="24490" y="24490"/>
                </a:lnTo>
                <a:lnTo>
                  <a:pt x="24490" y="1546474"/>
                </a:lnTo>
                <a:lnTo>
                  <a:pt x="216952" y="1546474"/>
                </a:lnTo>
                <a:lnTo>
                  <a:pt x="216952" y="1570964"/>
                </a:lnTo>
                <a:lnTo>
                  <a:pt x="0" y="15709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Frame 7"/>
          <p:cNvSpPr/>
          <p:nvPr userDrawn="1"/>
        </p:nvSpPr>
        <p:spPr>
          <a:xfrm flipH="1">
            <a:off x="10752756" y="3827188"/>
            <a:ext cx="289269" cy="2094619"/>
          </a:xfrm>
          <a:custGeom>
            <a:avLst/>
            <a:gdLst/>
            <a:ahLst/>
            <a:cxnLst/>
            <a:rect l="l" t="t" r="r" b="b"/>
            <a:pathLst>
              <a:path w="216952" h="1570964">
                <a:moveTo>
                  <a:pt x="0" y="0"/>
                </a:moveTo>
                <a:lnTo>
                  <a:pt x="216952" y="0"/>
                </a:lnTo>
                <a:lnTo>
                  <a:pt x="216952" y="24490"/>
                </a:lnTo>
                <a:lnTo>
                  <a:pt x="24490" y="24490"/>
                </a:lnTo>
                <a:lnTo>
                  <a:pt x="24490" y="1546474"/>
                </a:lnTo>
                <a:lnTo>
                  <a:pt x="216952" y="1546474"/>
                </a:lnTo>
                <a:lnTo>
                  <a:pt x="216952" y="1570964"/>
                </a:lnTo>
                <a:lnTo>
                  <a:pt x="0" y="15709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891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F8F27-4A71-D846-BC2B-B93386E57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DC53C3-6B76-AF44-AF38-D5E3E384FCA2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BDE044-BD56-3341-9B12-DF963889A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5A7E2-7853-5345-AC26-660DC5A5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DE92AD-B718-B346-A467-A61797A03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77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1" y="2"/>
            <a:ext cx="8724592" cy="4461468"/>
            <a:chOff x="1" y="0"/>
            <a:chExt cx="6543444" cy="3346101"/>
          </a:xfrm>
        </p:grpSpPr>
        <p:sp>
          <p:nvSpPr>
            <p:cNvPr id="9" name="Parallelogram 8"/>
            <p:cNvSpPr/>
            <p:nvPr/>
          </p:nvSpPr>
          <p:spPr>
            <a:xfrm>
              <a:off x="872397" y="0"/>
              <a:ext cx="5671048" cy="3346101"/>
            </a:xfrm>
            <a:custGeom>
              <a:avLst/>
              <a:gdLst/>
              <a:ahLst/>
              <a:cxnLst/>
              <a:rect l="l" t="t" r="r" b="b"/>
              <a:pathLst>
                <a:path w="5671048" h="3346101">
                  <a:moveTo>
                    <a:pt x="1554431" y="0"/>
                  </a:moveTo>
                  <a:lnTo>
                    <a:pt x="5671048" y="0"/>
                  </a:lnTo>
                  <a:cubicBezTo>
                    <a:pt x="5013701" y="227223"/>
                    <a:pt x="4540506" y="870277"/>
                    <a:pt x="4540506" y="1627834"/>
                  </a:cubicBezTo>
                  <a:cubicBezTo>
                    <a:pt x="4540506" y="2049972"/>
                    <a:pt x="4687439" y="2436555"/>
                    <a:pt x="4931829" y="2735178"/>
                  </a:cubicBezTo>
                  <a:lnTo>
                    <a:pt x="4648024" y="3346101"/>
                  </a:lnTo>
                  <a:lnTo>
                    <a:pt x="0" y="33461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" y="0"/>
              <a:ext cx="2823586" cy="33461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67">
                <a:solidFill>
                  <a:prstClr val="white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9856697" y="2"/>
            <a:ext cx="2335305" cy="4461468"/>
          </a:xfrm>
          <a:custGeom>
            <a:avLst/>
            <a:gdLst/>
            <a:ahLst/>
            <a:cxnLst/>
            <a:rect l="l" t="t" r="r" b="b"/>
            <a:pathLst>
              <a:path w="1751479" h="3346101">
                <a:moveTo>
                  <a:pt x="0" y="0"/>
                </a:moveTo>
                <a:lnTo>
                  <a:pt x="1751479" y="0"/>
                </a:lnTo>
                <a:lnTo>
                  <a:pt x="1751479" y="3054699"/>
                </a:lnTo>
                <a:lnTo>
                  <a:pt x="1751479" y="3346101"/>
                </a:lnTo>
                <a:lnTo>
                  <a:pt x="0" y="33461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" y="6728344"/>
            <a:ext cx="12191999" cy="1296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306796" y="2"/>
            <a:ext cx="4885205" cy="4461468"/>
            <a:chOff x="5480096" y="0"/>
            <a:chExt cx="3663904" cy="3346101"/>
          </a:xfrm>
        </p:grpSpPr>
        <p:sp>
          <p:nvSpPr>
            <p:cNvPr id="8" name="Parallelogram 7"/>
            <p:cNvSpPr/>
            <p:nvPr/>
          </p:nvSpPr>
          <p:spPr>
            <a:xfrm>
              <a:off x="5584515" y="0"/>
              <a:ext cx="3559485" cy="3346101"/>
            </a:xfrm>
            <a:custGeom>
              <a:avLst/>
              <a:gdLst/>
              <a:ahLst/>
              <a:cxnLst/>
              <a:rect l="l" t="t" r="r" b="b"/>
              <a:pathLst>
                <a:path w="3559485" h="3346101">
                  <a:moveTo>
                    <a:pt x="1554431" y="0"/>
                  </a:moveTo>
                  <a:lnTo>
                    <a:pt x="3559485" y="0"/>
                  </a:lnTo>
                  <a:lnTo>
                    <a:pt x="3559485" y="1187446"/>
                  </a:lnTo>
                  <a:lnTo>
                    <a:pt x="2556682" y="3346101"/>
                  </a:lnTo>
                  <a:lnTo>
                    <a:pt x="0" y="33461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5480096" y="0"/>
              <a:ext cx="3229704" cy="3295862"/>
            </a:xfrm>
            <a:custGeom>
              <a:avLst/>
              <a:gdLst/>
              <a:ahLst/>
              <a:cxnLst/>
              <a:rect l="l" t="t" r="r" b="b"/>
              <a:pathLst>
                <a:path w="3229704" h="3295862">
                  <a:moveTo>
                    <a:pt x="1228405" y="0"/>
                  </a:moveTo>
                  <a:lnTo>
                    <a:pt x="2001300" y="0"/>
                  </a:lnTo>
                  <a:cubicBezTo>
                    <a:pt x="2706780" y="177704"/>
                    <a:pt x="3229704" y="836989"/>
                    <a:pt x="3229704" y="1622811"/>
                  </a:cubicBezTo>
                  <a:cubicBezTo>
                    <a:pt x="3229704" y="2546812"/>
                    <a:pt x="2506710" y="3295862"/>
                    <a:pt x="1614852" y="3295862"/>
                  </a:cubicBezTo>
                  <a:cubicBezTo>
                    <a:pt x="722994" y="3295862"/>
                    <a:pt x="0" y="2546812"/>
                    <a:pt x="0" y="1622811"/>
                  </a:cubicBezTo>
                  <a:cubicBezTo>
                    <a:pt x="0" y="836989"/>
                    <a:pt x="522924" y="177704"/>
                    <a:pt x="122840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67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29217" y="1035872"/>
            <a:ext cx="6611811" cy="1976719"/>
          </a:xfrm>
        </p:spPr>
        <p:txBody>
          <a:bodyPr anchor="ctr">
            <a:noAutofit/>
          </a:bodyPr>
          <a:lstStyle>
            <a:lvl1pPr algn="l">
              <a:defRPr sz="6400" b="0" spc="-151">
                <a:solidFill>
                  <a:schemeClr val="bg1"/>
                </a:solidFill>
                <a:latin typeface="+mj-lt"/>
                <a:cs typeface="Miriam" pitchFamily="34" charset="-79"/>
              </a:defRPr>
            </a:lvl1pPr>
          </a:lstStyle>
          <a:p>
            <a:endParaRPr lang="en-US" dirty="0"/>
          </a:p>
        </p:txBody>
      </p:sp>
      <p:pic>
        <p:nvPicPr>
          <p:cNvPr id="12" name="Picture 9" descr="whole school empowerment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9571" y="551451"/>
            <a:ext cx="33782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625" y="4751315"/>
            <a:ext cx="5310754" cy="168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7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EAT 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39293" y="0"/>
            <a:ext cx="6152707" cy="6858000"/>
          </a:xfrm>
          <a:prstGeom prst="rect">
            <a:avLst/>
          </a:prstGeom>
          <a:solidFill>
            <a:srgbClr val="199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456445" y="686057"/>
            <a:ext cx="5318407" cy="131286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WELCOME SLIDE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38851" cy="685800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4869160"/>
            <a:ext cx="4580046" cy="145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5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" y="-1"/>
            <a:ext cx="12192001" cy="900953"/>
            <a:chOff x="-1" y="-952499"/>
            <a:chExt cx="12192001" cy="1257301"/>
          </a:xfrm>
          <a:solidFill>
            <a:schemeClr val="accent1"/>
          </a:solidFill>
        </p:grpSpPr>
        <p:sp>
          <p:nvSpPr>
            <p:cNvPr id="8" name="Parallelogram 7"/>
            <p:cNvSpPr/>
            <p:nvPr/>
          </p:nvSpPr>
          <p:spPr>
            <a:xfrm>
              <a:off x="1099017" y="-952499"/>
              <a:ext cx="10687051" cy="1257301"/>
            </a:xfrm>
            <a:prstGeom prst="parallelogram">
              <a:avLst>
                <a:gd name="adj" fmla="val 464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/>
            <p:cNvSpPr/>
            <p:nvPr/>
          </p:nvSpPr>
          <p:spPr>
            <a:xfrm>
              <a:off x="35956" y="-952499"/>
              <a:ext cx="1638300" cy="1257300"/>
            </a:xfrm>
            <a:prstGeom prst="parallelogram">
              <a:avLst>
                <a:gd name="adj" fmla="val 464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553700" y="-951174"/>
              <a:ext cx="1638300" cy="1255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-1" y="-951174"/>
              <a:ext cx="628651" cy="1255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889" y="5577"/>
            <a:ext cx="11207759" cy="89217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2" y="1173708"/>
            <a:ext cx="10667999" cy="490772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-1" y="5877272"/>
            <a:ext cx="12192001" cy="98072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568" y="6165305"/>
            <a:ext cx="1359032" cy="4320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170" y="5873194"/>
            <a:ext cx="969394" cy="94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2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50" r:id="rId4"/>
    <p:sldLayoutId id="2147484352" r:id="rId5"/>
    <p:sldLayoutId id="2147484348" r:id="rId6"/>
    <p:sldLayoutId id="2147484414" r:id="rId7"/>
    <p:sldLayoutId id="2147484408" r:id="rId8"/>
    <p:sldLayoutId id="2147484409" r:id="rId9"/>
    <p:sldLayoutId id="2147484410" r:id="rId10"/>
    <p:sldLayoutId id="2147484411" r:id="rId11"/>
    <p:sldLayoutId id="2147484412" r:id="rId12"/>
    <p:sldLayoutId id="2147484415" r:id="rId13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202665"/>
        </a:buClr>
        <a:buFont typeface="Wingdings" pitchFamily="2" charset="2"/>
        <a:buChar char="§"/>
        <a:defRPr sz="1867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202665"/>
        </a:buClr>
        <a:buFont typeface="Wingdings" pitchFamily="2" charset="2"/>
        <a:buChar char="§"/>
        <a:defRPr sz="1867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202665"/>
        </a:buClr>
        <a:buFont typeface="Wingdings" pitchFamily="2" charset="2"/>
        <a:buChar char="§"/>
        <a:defRPr sz="1867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202665"/>
        </a:buClr>
        <a:buFont typeface="Wingdings" pitchFamily="2" charset="2"/>
        <a:buChar char="§"/>
        <a:defRPr sz="1867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202665"/>
        </a:buClr>
        <a:buFont typeface="Wingdings" pitchFamily="2" charset="2"/>
        <a:buChar char="§"/>
        <a:defRPr sz="1867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youtu.be/fG8FhwiYTB0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1344" y="747840"/>
            <a:ext cx="7078951" cy="2897184"/>
          </a:xfrm>
        </p:spPr>
        <p:txBody>
          <a:bodyPr/>
          <a:lstStyle/>
          <a:p>
            <a:r>
              <a:rPr lang="en-US" sz="4800" b="1" dirty="0">
                <a:latin typeface="Century Gothic" panose="020B0502020202020204" pitchFamily="34" charset="0"/>
                <a:cs typeface="Narkisim" panose="020E0502050101010101" pitchFamily="34" charset="-79"/>
              </a:rPr>
              <a:t>Anti-Bullying Week 2019: Change Starts With Us</a:t>
            </a:r>
            <a:br>
              <a:rPr lang="en-US" sz="4800" b="1" dirty="0">
                <a:latin typeface="Century Gothic" panose="020B0502020202020204" pitchFamily="34" charset="0"/>
                <a:cs typeface="Narkisim" panose="020E0502050101010101" pitchFamily="34" charset="-79"/>
              </a:rPr>
            </a:br>
            <a:r>
              <a:rPr lang="en-US" sz="3200" b="1" dirty="0">
                <a:latin typeface="Century Gothic" panose="020B0502020202020204" pitchFamily="34" charset="0"/>
                <a:cs typeface="Narkisim" panose="020E0502050101010101" pitchFamily="34" charset="-79"/>
              </a:rPr>
              <a:t>Primary School Assembly </a:t>
            </a:r>
            <a:r>
              <a:rPr lang="en-US" sz="3200" b="1" dirty="0" smtClean="0">
                <a:latin typeface="Century Gothic" panose="020B0502020202020204" pitchFamily="34" charset="0"/>
                <a:cs typeface="Narkisim" panose="020E0502050101010101" pitchFamily="34" charset="-79"/>
              </a:rPr>
              <a:t>PowerPoint</a:t>
            </a:r>
            <a:endParaRPr lang="en-US" sz="4800" b="1" dirty="0">
              <a:latin typeface="Century Gothic" panose="020B0502020202020204" pitchFamily="34" charset="0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53768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78756" y="1437197"/>
            <a:ext cx="3385596" cy="33599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51" y="1772816"/>
            <a:ext cx="2980559" cy="2770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When was the last time somebody…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224935" y="1052736"/>
            <a:ext cx="3600399" cy="1088505"/>
            <a:chOff x="983432" y="2163682"/>
            <a:chExt cx="6048672" cy="2657354"/>
          </a:xfrm>
        </p:grpSpPr>
        <p:sp>
          <p:nvSpPr>
            <p:cNvPr id="13" name="TextBox 2"/>
            <p:cNvSpPr txBox="1">
              <a:spLocks noChangeArrowheads="1"/>
            </p:cNvSpPr>
            <p:nvPr/>
          </p:nvSpPr>
          <p:spPr bwMode="auto">
            <a:xfrm>
              <a:off x="1250287" y="2189452"/>
              <a:ext cx="5781817" cy="1893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GB" sz="3200" b="1" dirty="0">
                  <a:solidFill>
                    <a:srgbClr val="1E1F73"/>
                  </a:solidFill>
                  <a:latin typeface="+mn-lt"/>
                </a:rPr>
                <a:t>asked how you are? </a:t>
              </a:r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983432" y="2163682"/>
              <a:ext cx="6048672" cy="2657354"/>
            </a:xfrm>
            <a:custGeom>
              <a:avLst/>
              <a:gdLst>
                <a:gd name="connsiteX0" fmla="*/ 6552728 w 6912768"/>
                <a:gd name="connsiteY0" fmla="*/ 0 h 2489454"/>
                <a:gd name="connsiteX1" fmla="*/ 6912768 w 6912768"/>
                <a:gd name="connsiteY1" fmla="*/ 0 h 2489454"/>
                <a:gd name="connsiteX2" fmla="*/ 6912768 w 6912768"/>
                <a:gd name="connsiteY2" fmla="*/ 2489454 h 2489454"/>
                <a:gd name="connsiteX3" fmla="*/ 6552728 w 6912768"/>
                <a:gd name="connsiteY3" fmla="*/ 2489454 h 2489454"/>
                <a:gd name="connsiteX4" fmla="*/ 6552728 w 6912768"/>
                <a:gd name="connsiteY4" fmla="*/ 2415891 h 2489454"/>
                <a:gd name="connsiteX5" fmla="*/ 6839205 w 6912768"/>
                <a:gd name="connsiteY5" fmla="*/ 2415891 h 2489454"/>
                <a:gd name="connsiteX6" fmla="*/ 6839205 w 6912768"/>
                <a:gd name="connsiteY6" fmla="*/ 73563 h 2489454"/>
                <a:gd name="connsiteX7" fmla="*/ 6552728 w 6912768"/>
                <a:gd name="connsiteY7" fmla="*/ 73563 h 2489454"/>
                <a:gd name="connsiteX8" fmla="*/ 0 w 6912768"/>
                <a:gd name="connsiteY8" fmla="*/ 0 h 2489454"/>
                <a:gd name="connsiteX9" fmla="*/ 360040 w 6912768"/>
                <a:gd name="connsiteY9" fmla="*/ 0 h 2489454"/>
                <a:gd name="connsiteX10" fmla="*/ 360040 w 6912768"/>
                <a:gd name="connsiteY10" fmla="*/ 73563 h 2489454"/>
                <a:gd name="connsiteX11" fmla="*/ 73563 w 6912768"/>
                <a:gd name="connsiteY11" fmla="*/ 73563 h 2489454"/>
                <a:gd name="connsiteX12" fmla="*/ 73563 w 6912768"/>
                <a:gd name="connsiteY12" fmla="*/ 2415891 h 2489454"/>
                <a:gd name="connsiteX13" fmla="*/ 360040 w 6912768"/>
                <a:gd name="connsiteY13" fmla="*/ 2415891 h 2489454"/>
                <a:gd name="connsiteX14" fmla="*/ 360040 w 6912768"/>
                <a:gd name="connsiteY14" fmla="*/ 2489454 h 2489454"/>
                <a:gd name="connsiteX15" fmla="*/ 0 w 6912768"/>
                <a:gd name="connsiteY15" fmla="*/ 2489454 h 248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12768" h="2489454">
                  <a:moveTo>
                    <a:pt x="6552728" y="0"/>
                  </a:moveTo>
                  <a:lnTo>
                    <a:pt x="6912768" y="0"/>
                  </a:lnTo>
                  <a:lnTo>
                    <a:pt x="6912768" y="2489454"/>
                  </a:lnTo>
                  <a:lnTo>
                    <a:pt x="6552728" y="2489454"/>
                  </a:lnTo>
                  <a:lnTo>
                    <a:pt x="6552728" y="2415891"/>
                  </a:lnTo>
                  <a:lnTo>
                    <a:pt x="6839205" y="2415891"/>
                  </a:lnTo>
                  <a:lnTo>
                    <a:pt x="6839205" y="73563"/>
                  </a:lnTo>
                  <a:lnTo>
                    <a:pt x="6552728" y="73563"/>
                  </a:lnTo>
                  <a:close/>
                  <a:moveTo>
                    <a:pt x="0" y="0"/>
                  </a:moveTo>
                  <a:lnTo>
                    <a:pt x="360040" y="0"/>
                  </a:lnTo>
                  <a:lnTo>
                    <a:pt x="360040" y="73563"/>
                  </a:lnTo>
                  <a:lnTo>
                    <a:pt x="73563" y="73563"/>
                  </a:lnTo>
                  <a:lnTo>
                    <a:pt x="73563" y="2415891"/>
                  </a:lnTo>
                  <a:lnTo>
                    <a:pt x="360040" y="2415891"/>
                  </a:lnTo>
                  <a:lnTo>
                    <a:pt x="360040" y="2489454"/>
                  </a:lnTo>
                  <a:lnTo>
                    <a:pt x="0" y="24894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9090" y="1052736"/>
            <a:ext cx="3600399" cy="1088505"/>
            <a:chOff x="983432" y="2163682"/>
            <a:chExt cx="6048672" cy="2657354"/>
          </a:xfrm>
        </p:grpSpPr>
        <p:sp>
          <p:nvSpPr>
            <p:cNvPr id="15" name="TextBox 2"/>
            <p:cNvSpPr txBox="1">
              <a:spLocks noChangeArrowheads="1"/>
            </p:cNvSpPr>
            <p:nvPr/>
          </p:nvSpPr>
          <p:spPr bwMode="auto">
            <a:xfrm>
              <a:off x="1250285" y="2772129"/>
              <a:ext cx="5781817" cy="1027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GB" sz="3200" b="1" dirty="0">
                  <a:solidFill>
                    <a:srgbClr val="1E1F73"/>
                  </a:solidFill>
                  <a:latin typeface="+mn-lt"/>
                </a:rPr>
                <a:t>included you? </a:t>
              </a:r>
            </a:p>
          </p:txBody>
        </p:sp>
        <p:sp>
          <p:nvSpPr>
            <p:cNvPr id="16" name="Freeform: Shape 13"/>
            <p:cNvSpPr/>
            <p:nvPr/>
          </p:nvSpPr>
          <p:spPr>
            <a:xfrm>
              <a:off x="983432" y="2163682"/>
              <a:ext cx="6048672" cy="2657354"/>
            </a:xfrm>
            <a:custGeom>
              <a:avLst/>
              <a:gdLst>
                <a:gd name="connsiteX0" fmla="*/ 6552728 w 6912768"/>
                <a:gd name="connsiteY0" fmla="*/ 0 h 2489454"/>
                <a:gd name="connsiteX1" fmla="*/ 6912768 w 6912768"/>
                <a:gd name="connsiteY1" fmla="*/ 0 h 2489454"/>
                <a:gd name="connsiteX2" fmla="*/ 6912768 w 6912768"/>
                <a:gd name="connsiteY2" fmla="*/ 2489454 h 2489454"/>
                <a:gd name="connsiteX3" fmla="*/ 6552728 w 6912768"/>
                <a:gd name="connsiteY3" fmla="*/ 2489454 h 2489454"/>
                <a:gd name="connsiteX4" fmla="*/ 6552728 w 6912768"/>
                <a:gd name="connsiteY4" fmla="*/ 2415891 h 2489454"/>
                <a:gd name="connsiteX5" fmla="*/ 6839205 w 6912768"/>
                <a:gd name="connsiteY5" fmla="*/ 2415891 h 2489454"/>
                <a:gd name="connsiteX6" fmla="*/ 6839205 w 6912768"/>
                <a:gd name="connsiteY6" fmla="*/ 73563 h 2489454"/>
                <a:gd name="connsiteX7" fmla="*/ 6552728 w 6912768"/>
                <a:gd name="connsiteY7" fmla="*/ 73563 h 2489454"/>
                <a:gd name="connsiteX8" fmla="*/ 0 w 6912768"/>
                <a:gd name="connsiteY8" fmla="*/ 0 h 2489454"/>
                <a:gd name="connsiteX9" fmla="*/ 360040 w 6912768"/>
                <a:gd name="connsiteY9" fmla="*/ 0 h 2489454"/>
                <a:gd name="connsiteX10" fmla="*/ 360040 w 6912768"/>
                <a:gd name="connsiteY10" fmla="*/ 73563 h 2489454"/>
                <a:gd name="connsiteX11" fmla="*/ 73563 w 6912768"/>
                <a:gd name="connsiteY11" fmla="*/ 73563 h 2489454"/>
                <a:gd name="connsiteX12" fmla="*/ 73563 w 6912768"/>
                <a:gd name="connsiteY12" fmla="*/ 2415891 h 2489454"/>
                <a:gd name="connsiteX13" fmla="*/ 360040 w 6912768"/>
                <a:gd name="connsiteY13" fmla="*/ 2415891 h 2489454"/>
                <a:gd name="connsiteX14" fmla="*/ 360040 w 6912768"/>
                <a:gd name="connsiteY14" fmla="*/ 2489454 h 2489454"/>
                <a:gd name="connsiteX15" fmla="*/ 0 w 6912768"/>
                <a:gd name="connsiteY15" fmla="*/ 2489454 h 248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12768" h="2489454">
                  <a:moveTo>
                    <a:pt x="6552728" y="0"/>
                  </a:moveTo>
                  <a:lnTo>
                    <a:pt x="6912768" y="0"/>
                  </a:lnTo>
                  <a:lnTo>
                    <a:pt x="6912768" y="2489454"/>
                  </a:lnTo>
                  <a:lnTo>
                    <a:pt x="6552728" y="2489454"/>
                  </a:lnTo>
                  <a:lnTo>
                    <a:pt x="6552728" y="2415891"/>
                  </a:lnTo>
                  <a:lnTo>
                    <a:pt x="6839205" y="2415891"/>
                  </a:lnTo>
                  <a:lnTo>
                    <a:pt x="6839205" y="73563"/>
                  </a:lnTo>
                  <a:lnTo>
                    <a:pt x="6552728" y="73563"/>
                  </a:lnTo>
                  <a:close/>
                  <a:moveTo>
                    <a:pt x="0" y="0"/>
                  </a:moveTo>
                  <a:lnTo>
                    <a:pt x="360040" y="0"/>
                  </a:lnTo>
                  <a:lnTo>
                    <a:pt x="360040" y="73563"/>
                  </a:lnTo>
                  <a:lnTo>
                    <a:pt x="73563" y="73563"/>
                  </a:lnTo>
                  <a:lnTo>
                    <a:pt x="73563" y="2415891"/>
                  </a:lnTo>
                  <a:lnTo>
                    <a:pt x="360040" y="2415891"/>
                  </a:lnTo>
                  <a:lnTo>
                    <a:pt x="360040" y="2489454"/>
                  </a:lnTo>
                  <a:lnTo>
                    <a:pt x="0" y="24894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5937" y="2348880"/>
            <a:ext cx="3600399" cy="1088505"/>
            <a:chOff x="983432" y="2163682"/>
            <a:chExt cx="6048672" cy="2657354"/>
          </a:xfrm>
        </p:grpSpPr>
        <p:sp>
          <p:nvSpPr>
            <p:cNvPr id="18" name="TextBox 2"/>
            <p:cNvSpPr txBox="1">
              <a:spLocks noChangeArrowheads="1"/>
            </p:cNvSpPr>
            <p:nvPr/>
          </p:nvSpPr>
          <p:spPr bwMode="auto">
            <a:xfrm>
              <a:off x="1221984" y="2695509"/>
              <a:ext cx="5781817" cy="1027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GB" sz="3200" b="1" dirty="0">
                  <a:solidFill>
                    <a:srgbClr val="1E1F73"/>
                  </a:solidFill>
                  <a:latin typeface="+mn-lt"/>
                </a:rPr>
                <a:t>smiled at you? </a:t>
              </a:r>
            </a:p>
          </p:txBody>
        </p:sp>
        <p:sp>
          <p:nvSpPr>
            <p:cNvPr id="19" name="Freeform: Shape 13"/>
            <p:cNvSpPr/>
            <p:nvPr/>
          </p:nvSpPr>
          <p:spPr>
            <a:xfrm>
              <a:off x="983432" y="2163682"/>
              <a:ext cx="6048672" cy="2657354"/>
            </a:xfrm>
            <a:custGeom>
              <a:avLst/>
              <a:gdLst>
                <a:gd name="connsiteX0" fmla="*/ 6552728 w 6912768"/>
                <a:gd name="connsiteY0" fmla="*/ 0 h 2489454"/>
                <a:gd name="connsiteX1" fmla="*/ 6912768 w 6912768"/>
                <a:gd name="connsiteY1" fmla="*/ 0 h 2489454"/>
                <a:gd name="connsiteX2" fmla="*/ 6912768 w 6912768"/>
                <a:gd name="connsiteY2" fmla="*/ 2489454 h 2489454"/>
                <a:gd name="connsiteX3" fmla="*/ 6552728 w 6912768"/>
                <a:gd name="connsiteY3" fmla="*/ 2489454 h 2489454"/>
                <a:gd name="connsiteX4" fmla="*/ 6552728 w 6912768"/>
                <a:gd name="connsiteY4" fmla="*/ 2415891 h 2489454"/>
                <a:gd name="connsiteX5" fmla="*/ 6839205 w 6912768"/>
                <a:gd name="connsiteY5" fmla="*/ 2415891 h 2489454"/>
                <a:gd name="connsiteX6" fmla="*/ 6839205 w 6912768"/>
                <a:gd name="connsiteY6" fmla="*/ 73563 h 2489454"/>
                <a:gd name="connsiteX7" fmla="*/ 6552728 w 6912768"/>
                <a:gd name="connsiteY7" fmla="*/ 73563 h 2489454"/>
                <a:gd name="connsiteX8" fmla="*/ 0 w 6912768"/>
                <a:gd name="connsiteY8" fmla="*/ 0 h 2489454"/>
                <a:gd name="connsiteX9" fmla="*/ 360040 w 6912768"/>
                <a:gd name="connsiteY9" fmla="*/ 0 h 2489454"/>
                <a:gd name="connsiteX10" fmla="*/ 360040 w 6912768"/>
                <a:gd name="connsiteY10" fmla="*/ 73563 h 2489454"/>
                <a:gd name="connsiteX11" fmla="*/ 73563 w 6912768"/>
                <a:gd name="connsiteY11" fmla="*/ 73563 h 2489454"/>
                <a:gd name="connsiteX12" fmla="*/ 73563 w 6912768"/>
                <a:gd name="connsiteY12" fmla="*/ 2415891 h 2489454"/>
                <a:gd name="connsiteX13" fmla="*/ 360040 w 6912768"/>
                <a:gd name="connsiteY13" fmla="*/ 2415891 h 2489454"/>
                <a:gd name="connsiteX14" fmla="*/ 360040 w 6912768"/>
                <a:gd name="connsiteY14" fmla="*/ 2489454 h 2489454"/>
                <a:gd name="connsiteX15" fmla="*/ 0 w 6912768"/>
                <a:gd name="connsiteY15" fmla="*/ 2489454 h 248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12768" h="2489454">
                  <a:moveTo>
                    <a:pt x="6552728" y="0"/>
                  </a:moveTo>
                  <a:lnTo>
                    <a:pt x="6912768" y="0"/>
                  </a:lnTo>
                  <a:lnTo>
                    <a:pt x="6912768" y="2489454"/>
                  </a:lnTo>
                  <a:lnTo>
                    <a:pt x="6552728" y="2489454"/>
                  </a:lnTo>
                  <a:lnTo>
                    <a:pt x="6552728" y="2415891"/>
                  </a:lnTo>
                  <a:lnTo>
                    <a:pt x="6839205" y="2415891"/>
                  </a:lnTo>
                  <a:lnTo>
                    <a:pt x="6839205" y="73563"/>
                  </a:lnTo>
                  <a:lnTo>
                    <a:pt x="6552728" y="73563"/>
                  </a:lnTo>
                  <a:close/>
                  <a:moveTo>
                    <a:pt x="0" y="0"/>
                  </a:moveTo>
                  <a:lnTo>
                    <a:pt x="360040" y="0"/>
                  </a:lnTo>
                  <a:lnTo>
                    <a:pt x="360040" y="73563"/>
                  </a:lnTo>
                  <a:lnTo>
                    <a:pt x="73563" y="73563"/>
                  </a:lnTo>
                  <a:lnTo>
                    <a:pt x="73563" y="2415891"/>
                  </a:lnTo>
                  <a:lnTo>
                    <a:pt x="360040" y="2415891"/>
                  </a:lnTo>
                  <a:lnTo>
                    <a:pt x="360040" y="2489454"/>
                  </a:lnTo>
                  <a:lnTo>
                    <a:pt x="0" y="24894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438197" y="1052736"/>
            <a:ext cx="3600399" cy="1102776"/>
            <a:chOff x="983432" y="2128842"/>
            <a:chExt cx="6048672" cy="2692194"/>
          </a:xfrm>
        </p:grpSpPr>
        <p:sp>
          <p:nvSpPr>
            <p:cNvPr id="21" name="TextBox 2"/>
            <p:cNvSpPr txBox="1">
              <a:spLocks noChangeArrowheads="1"/>
            </p:cNvSpPr>
            <p:nvPr/>
          </p:nvSpPr>
          <p:spPr bwMode="auto">
            <a:xfrm>
              <a:off x="1250287" y="2128842"/>
              <a:ext cx="5781817" cy="262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GB" sz="3200" b="1" dirty="0">
                  <a:solidFill>
                    <a:srgbClr val="1E1F73"/>
                  </a:solidFill>
                  <a:latin typeface="+mn-lt"/>
                </a:rPr>
                <a:t>gave you a </a:t>
              </a:r>
              <a:r>
                <a:rPr lang="en-GB" sz="3200" b="1" dirty="0" smtClean="0">
                  <a:solidFill>
                    <a:srgbClr val="1E1F73"/>
                  </a:solidFill>
                  <a:latin typeface="+mn-lt"/>
                </a:rPr>
                <a:t>compliment</a:t>
              </a:r>
              <a:r>
                <a:rPr lang="en-GB" sz="3200" b="1" dirty="0">
                  <a:solidFill>
                    <a:srgbClr val="1E1F73"/>
                  </a:solidFill>
                  <a:latin typeface="+mn-lt"/>
                </a:rPr>
                <a:t>? </a:t>
              </a:r>
            </a:p>
          </p:txBody>
        </p:sp>
        <p:sp>
          <p:nvSpPr>
            <p:cNvPr id="22" name="Freeform: Shape 13"/>
            <p:cNvSpPr/>
            <p:nvPr/>
          </p:nvSpPr>
          <p:spPr>
            <a:xfrm>
              <a:off x="983432" y="2163682"/>
              <a:ext cx="6048672" cy="2657354"/>
            </a:xfrm>
            <a:custGeom>
              <a:avLst/>
              <a:gdLst>
                <a:gd name="connsiteX0" fmla="*/ 6552728 w 6912768"/>
                <a:gd name="connsiteY0" fmla="*/ 0 h 2489454"/>
                <a:gd name="connsiteX1" fmla="*/ 6912768 w 6912768"/>
                <a:gd name="connsiteY1" fmla="*/ 0 h 2489454"/>
                <a:gd name="connsiteX2" fmla="*/ 6912768 w 6912768"/>
                <a:gd name="connsiteY2" fmla="*/ 2489454 h 2489454"/>
                <a:gd name="connsiteX3" fmla="*/ 6552728 w 6912768"/>
                <a:gd name="connsiteY3" fmla="*/ 2489454 h 2489454"/>
                <a:gd name="connsiteX4" fmla="*/ 6552728 w 6912768"/>
                <a:gd name="connsiteY4" fmla="*/ 2415891 h 2489454"/>
                <a:gd name="connsiteX5" fmla="*/ 6839205 w 6912768"/>
                <a:gd name="connsiteY5" fmla="*/ 2415891 h 2489454"/>
                <a:gd name="connsiteX6" fmla="*/ 6839205 w 6912768"/>
                <a:gd name="connsiteY6" fmla="*/ 73563 h 2489454"/>
                <a:gd name="connsiteX7" fmla="*/ 6552728 w 6912768"/>
                <a:gd name="connsiteY7" fmla="*/ 73563 h 2489454"/>
                <a:gd name="connsiteX8" fmla="*/ 0 w 6912768"/>
                <a:gd name="connsiteY8" fmla="*/ 0 h 2489454"/>
                <a:gd name="connsiteX9" fmla="*/ 360040 w 6912768"/>
                <a:gd name="connsiteY9" fmla="*/ 0 h 2489454"/>
                <a:gd name="connsiteX10" fmla="*/ 360040 w 6912768"/>
                <a:gd name="connsiteY10" fmla="*/ 73563 h 2489454"/>
                <a:gd name="connsiteX11" fmla="*/ 73563 w 6912768"/>
                <a:gd name="connsiteY11" fmla="*/ 73563 h 2489454"/>
                <a:gd name="connsiteX12" fmla="*/ 73563 w 6912768"/>
                <a:gd name="connsiteY12" fmla="*/ 2415891 h 2489454"/>
                <a:gd name="connsiteX13" fmla="*/ 360040 w 6912768"/>
                <a:gd name="connsiteY13" fmla="*/ 2415891 h 2489454"/>
                <a:gd name="connsiteX14" fmla="*/ 360040 w 6912768"/>
                <a:gd name="connsiteY14" fmla="*/ 2489454 h 2489454"/>
                <a:gd name="connsiteX15" fmla="*/ 0 w 6912768"/>
                <a:gd name="connsiteY15" fmla="*/ 2489454 h 248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12768" h="2489454">
                  <a:moveTo>
                    <a:pt x="6552728" y="0"/>
                  </a:moveTo>
                  <a:lnTo>
                    <a:pt x="6912768" y="0"/>
                  </a:lnTo>
                  <a:lnTo>
                    <a:pt x="6912768" y="2489454"/>
                  </a:lnTo>
                  <a:lnTo>
                    <a:pt x="6552728" y="2489454"/>
                  </a:lnTo>
                  <a:lnTo>
                    <a:pt x="6552728" y="2415891"/>
                  </a:lnTo>
                  <a:lnTo>
                    <a:pt x="6839205" y="2415891"/>
                  </a:lnTo>
                  <a:lnTo>
                    <a:pt x="6839205" y="73563"/>
                  </a:lnTo>
                  <a:lnTo>
                    <a:pt x="6552728" y="73563"/>
                  </a:lnTo>
                  <a:close/>
                  <a:moveTo>
                    <a:pt x="0" y="0"/>
                  </a:moveTo>
                  <a:lnTo>
                    <a:pt x="360040" y="0"/>
                  </a:lnTo>
                  <a:lnTo>
                    <a:pt x="360040" y="73563"/>
                  </a:lnTo>
                  <a:lnTo>
                    <a:pt x="73563" y="73563"/>
                  </a:lnTo>
                  <a:lnTo>
                    <a:pt x="73563" y="2415891"/>
                  </a:lnTo>
                  <a:lnTo>
                    <a:pt x="360040" y="2415891"/>
                  </a:lnTo>
                  <a:lnTo>
                    <a:pt x="360040" y="2489454"/>
                  </a:lnTo>
                  <a:lnTo>
                    <a:pt x="0" y="24894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472265" y="2276872"/>
            <a:ext cx="3600399" cy="1088505"/>
            <a:chOff x="983432" y="2163682"/>
            <a:chExt cx="6048672" cy="2657354"/>
          </a:xfrm>
        </p:grpSpPr>
        <p:sp>
          <p:nvSpPr>
            <p:cNvPr id="24" name="TextBox 2"/>
            <p:cNvSpPr txBox="1">
              <a:spLocks noChangeArrowheads="1"/>
            </p:cNvSpPr>
            <p:nvPr/>
          </p:nvSpPr>
          <p:spPr bwMode="auto">
            <a:xfrm>
              <a:off x="1193052" y="2609041"/>
              <a:ext cx="5781817" cy="1027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GB" sz="3200" b="1" dirty="0">
                  <a:solidFill>
                    <a:srgbClr val="1E1F73"/>
                  </a:solidFill>
                  <a:latin typeface="+mn-lt"/>
                </a:rPr>
                <a:t>helped you out? </a:t>
              </a:r>
            </a:p>
          </p:txBody>
        </p:sp>
        <p:sp>
          <p:nvSpPr>
            <p:cNvPr id="25" name="Freeform: Shape 13"/>
            <p:cNvSpPr/>
            <p:nvPr/>
          </p:nvSpPr>
          <p:spPr>
            <a:xfrm>
              <a:off x="983432" y="2163682"/>
              <a:ext cx="6048672" cy="2657354"/>
            </a:xfrm>
            <a:custGeom>
              <a:avLst/>
              <a:gdLst>
                <a:gd name="connsiteX0" fmla="*/ 6552728 w 6912768"/>
                <a:gd name="connsiteY0" fmla="*/ 0 h 2489454"/>
                <a:gd name="connsiteX1" fmla="*/ 6912768 w 6912768"/>
                <a:gd name="connsiteY1" fmla="*/ 0 h 2489454"/>
                <a:gd name="connsiteX2" fmla="*/ 6912768 w 6912768"/>
                <a:gd name="connsiteY2" fmla="*/ 2489454 h 2489454"/>
                <a:gd name="connsiteX3" fmla="*/ 6552728 w 6912768"/>
                <a:gd name="connsiteY3" fmla="*/ 2489454 h 2489454"/>
                <a:gd name="connsiteX4" fmla="*/ 6552728 w 6912768"/>
                <a:gd name="connsiteY4" fmla="*/ 2415891 h 2489454"/>
                <a:gd name="connsiteX5" fmla="*/ 6839205 w 6912768"/>
                <a:gd name="connsiteY5" fmla="*/ 2415891 h 2489454"/>
                <a:gd name="connsiteX6" fmla="*/ 6839205 w 6912768"/>
                <a:gd name="connsiteY6" fmla="*/ 73563 h 2489454"/>
                <a:gd name="connsiteX7" fmla="*/ 6552728 w 6912768"/>
                <a:gd name="connsiteY7" fmla="*/ 73563 h 2489454"/>
                <a:gd name="connsiteX8" fmla="*/ 0 w 6912768"/>
                <a:gd name="connsiteY8" fmla="*/ 0 h 2489454"/>
                <a:gd name="connsiteX9" fmla="*/ 360040 w 6912768"/>
                <a:gd name="connsiteY9" fmla="*/ 0 h 2489454"/>
                <a:gd name="connsiteX10" fmla="*/ 360040 w 6912768"/>
                <a:gd name="connsiteY10" fmla="*/ 73563 h 2489454"/>
                <a:gd name="connsiteX11" fmla="*/ 73563 w 6912768"/>
                <a:gd name="connsiteY11" fmla="*/ 73563 h 2489454"/>
                <a:gd name="connsiteX12" fmla="*/ 73563 w 6912768"/>
                <a:gd name="connsiteY12" fmla="*/ 2415891 h 2489454"/>
                <a:gd name="connsiteX13" fmla="*/ 360040 w 6912768"/>
                <a:gd name="connsiteY13" fmla="*/ 2415891 h 2489454"/>
                <a:gd name="connsiteX14" fmla="*/ 360040 w 6912768"/>
                <a:gd name="connsiteY14" fmla="*/ 2489454 h 2489454"/>
                <a:gd name="connsiteX15" fmla="*/ 0 w 6912768"/>
                <a:gd name="connsiteY15" fmla="*/ 2489454 h 248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12768" h="2489454">
                  <a:moveTo>
                    <a:pt x="6552728" y="0"/>
                  </a:moveTo>
                  <a:lnTo>
                    <a:pt x="6912768" y="0"/>
                  </a:lnTo>
                  <a:lnTo>
                    <a:pt x="6912768" y="2489454"/>
                  </a:lnTo>
                  <a:lnTo>
                    <a:pt x="6552728" y="2489454"/>
                  </a:lnTo>
                  <a:lnTo>
                    <a:pt x="6552728" y="2415891"/>
                  </a:lnTo>
                  <a:lnTo>
                    <a:pt x="6839205" y="2415891"/>
                  </a:lnTo>
                  <a:lnTo>
                    <a:pt x="6839205" y="73563"/>
                  </a:lnTo>
                  <a:lnTo>
                    <a:pt x="6552728" y="73563"/>
                  </a:lnTo>
                  <a:close/>
                  <a:moveTo>
                    <a:pt x="0" y="0"/>
                  </a:moveTo>
                  <a:lnTo>
                    <a:pt x="360040" y="0"/>
                  </a:lnTo>
                  <a:lnTo>
                    <a:pt x="360040" y="73563"/>
                  </a:lnTo>
                  <a:lnTo>
                    <a:pt x="73563" y="73563"/>
                  </a:lnTo>
                  <a:lnTo>
                    <a:pt x="73563" y="2415891"/>
                  </a:lnTo>
                  <a:lnTo>
                    <a:pt x="360040" y="2415891"/>
                  </a:lnTo>
                  <a:lnTo>
                    <a:pt x="360040" y="2489454"/>
                  </a:lnTo>
                  <a:lnTo>
                    <a:pt x="0" y="24894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F76ED79-7C59-4086-B1B1-E08AE03BE022}"/>
              </a:ext>
            </a:extLst>
          </p:cNvPr>
          <p:cNvSpPr/>
          <p:nvPr/>
        </p:nvSpPr>
        <p:spPr>
          <a:xfrm>
            <a:off x="906739" y="4077072"/>
            <a:ext cx="5491307" cy="185209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Pair share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When was the last time these things happened to you? How did it make you feel?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76B38FC-78F0-5942-B083-1B3A3E8C3E77}"/>
              </a:ext>
            </a:extLst>
          </p:cNvPr>
          <p:cNvSpPr/>
          <p:nvPr/>
        </p:nvSpPr>
        <p:spPr>
          <a:xfrm>
            <a:off x="6324768" y="4077072"/>
            <a:ext cx="5490000" cy="1852096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Discuss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What would school be like if no one did these things? </a:t>
            </a:r>
          </a:p>
        </p:txBody>
      </p:sp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BA7E43FA-94E8-4DAC-B725-099B46F364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4" y="6324268"/>
            <a:ext cx="2304256" cy="444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Be the change you want to </a:t>
            </a:r>
            <a:r>
              <a:rPr lang="en-GB" b="1" dirty="0" smtClean="0"/>
              <a:t>see… </a:t>
            </a:r>
            <a:endParaRPr lang="en-GB" b="1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05FDC2E-3180-EB4D-ABB4-5659A743F81C}"/>
              </a:ext>
            </a:extLst>
          </p:cNvPr>
          <p:cNvSpPr/>
          <p:nvPr/>
        </p:nvSpPr>
        <p:spPr>
          <a:xfrm>
            <a:off x="3743040" y="3058434"/>
            <a:ext cx="4682331" cy="255632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Discuss (2-3 mins)</a:t>
            </a:r>
          </a:p>
          <a:p>
            <a:pPr algn="ctr"/>
            <a:r>
              <a:rPr lang="en-GB" sz="2800" dirty="0">
                <a:solidFill>
                  <a:schemeClr val="accent1"/>
                </a:solidFill>
                <a:latin typeface="Century Gothic" panose="020B0502020202020204" pitchFamily="34" charset="0"/>
              </a:rPr>
              <a:t>Who is responsible for making sure these things are said?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DFB8D3AE-EAAC-E34A-BC97-88D05E143B90}"/>
              </a:ext>
            </a:extLst>
          </p:cNvPr>
          <p:cNvSpPr/>
          <p:nvPr/>
        </p:nvSpPr>
        <p:spPr>
          <a:xfrm>
            <a:off x="2423592" y="1217187"/>
            <a:ext cx="2067734" cy="1259098"/>
          </a:xfrm>
          <a:prstGeom prst="wedgeRoundRectCallout">
            <a:avLst>
              <a:gd name="adj1" fmla="val 30651"/>
              <a:gd name="adj2" fmla="val 74292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“Would you like to join in?”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7A20179E-A110-8345-AAC4-502F37550207}"/>
              </a:ext>
            </a:extLst>
          </p:cNvPr>
          <p:cNvSpPr/>
          <p:nvPr/>
        </p:nvSpPr>
        <p:spPr>
          <a:xfrm>
            <a:off x="9480376" y="1628800"/>
            <a:ext cx="1819530" cy="1137890"/>
          </a:xfrm>
          <a:prstGeom prst="wedgeRoundRectCallout">
            <a:avLst>
              <a:gd name="adj1" fmla="val -61579"/>
              <a:gd name="adj2" fmla="val 31247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“You can sit with me!”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44A287F0-5FA1-8C41-8669-EF9B43D17CA8}"/>
              </a:ext>
            </a:extLst>
          </p:cNvPr>
          <p:cNvSpPr/>
          <p:nvPr/>
        </p:nvSpPr>
        <p:spPr>
          <a:xfrm>
            <a:off x="6888088" y="1268760"/>
            <a:ext cx="2290904" cy="1161446"/>
          </a:xfrm>
          <a:prstGeom prst="wedgeRoundRectCallout">
            <a:avLst>
              <a:gd name="adj1" fmla="val -26993"/>
              <a:gd name="adj2" fmla="val 74292"/>
              <a:gd name="adj3" fmla="val 1666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“I thought you did really well!”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C6C092E0-B9FD-7649-8397-112F9E90C1DD}"/>
              </a:ext>
            </a:extLst>
          </p:cNvPr>
          <p:cNvSpPr/>
          <p:nvPr/>
        </p:nvSpPr>
        <p:spPr>
          <a:xfrm>
            <a:off x="1127448" y="4077072"/>
            <a:ext cx="2088089" cy="1806403"/>
          </a:xfrm>
          <a:prstGeom prst="wedgeRoundRectCallout">
            <a:avLst>
              <a:gd name="adj1" fmla="val 64350"/>
              <a:gd name="adj2" fmla="val 9107"/>
              <a:gd name="adj3" fmla="val 1666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“Did you have a nice break time?”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A63F546C-9AFA-B841-8874-7FBCAF476DAB}"/>
              </a:ext>
            </a:extLst>
          </p:cNvPr>
          <p:cNvSpPr/>
          <p:nvPr/>
        </p:nvSpPr>
        <p:spPr>
          <a:xfrm>
            <a:off x="4911191" y="1054492"/>
            <a:ext cx="1819529" cy="1259096"/>
          </a:xfrm>
          <a:prstGeom prst="wedgeEllipseCallout">
            <a:avLst>
              <a:gd name="adj1" fmla="val 2965"/>
              <a:gd name="adj2" fmla="val 69145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“Are you OK?”</a:t>
            </a: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A9A7B70F-074E-5344-BA21-45927C2801BE}"/>
              </a:ext>
            </a:extLst>
          </p:cNvPr>
          <p:cNvSpPr/>
          <p:nvPr/>
        </p:nvSpPr>
        <p:spPr>
          <a:xfrm>
            <a:off x="8616280" y="4293096"/>
            <a:ext cx="2155035" cy="1515342"/>
          </a:xfrm>
          <a:prstGeom prst="wedgeEllipseCallout">
            <a:avLst>
              <a:gd name="adj1" fmla="val -35227"/>
              <a:gd name="adj2" fmla="val -59019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“Can I help you?”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5EA39182-5289-744F-A1AE-778B4D64C087}"/>
              </a:ext>
            </a:extLst>
          </p:cNvPr>
          <p:cNvSpPr/>
          <p:nvPr/>
        </p:nvSpPr>
        <p:spPr>
          <a:xfrm>
            <a:off x="132133" y="2300764"/>
            <a:ext cx="2599686" cy="1515340"/>
          </a:xfrm>
          <a:prstGeom prst="wedgeEllipseCallout">
            <a:avLst>
              <a:gd name="adj1" fmla="val 45564"/>
              <a:gd name="adj2" fmla="val 42444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“How are you feeling?”</a:t>
            </a:r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167587B5-ACAC-E042-BA7D-D37C3919B29F}"/>
              </a:ext>
            </a:extLst>
          </p:cNvPr>
          <p:cNvSpPr/>
          <p:nvPr/>
        </p:nvSpPr>
        <p:spPr>
          <a:xfrm>
            <a:off x="9480376" y="2852936"/>
            <a:ext cx="2041839" cy="1377557"/>
          </a:xfrm>
          <a:prstGeom prst="wedgeEllipseCallout">
            <a:avLst>
              <a:gd name="adj1" fmla="val -59126"/>
              <a:gd name="adj2" fmla="val -8723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“Nice try!"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4D84835-76A1-4133-9B72-A9383138B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4" y="6324268"/>
            <a:ext cx="2304256" cy="44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0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923CC6-BDD5-6F4E-A784-4A55DD6F85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3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4ACBB3-6D1A-4C47-B237-B74F608F2FCB}"/>
              </a:ext>
            </a:extLst>
          </p:cNvPr>
          <p:cNvCxnSpPr>
            <a:cxnSpLocks/>
          </p:cNvCxnSpPr>
          <p:nvPr/>
        </p:nvCxnSpPr>
        <p:spPr>
          <a:xfrm flipH="1">
            <a:off x="0" y="5869279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F6C9F6D9-F665-B145-877A-402973BDA074}"/>
              </a:ext>
            </a:extLst>
          </p:cNvPr>
          <p:cNvSpPr txBox="1">
            <a:spLocks/>
          </p:cNvSpPr>
          <p:nvPr/>
        </p:nvSpPr>
        <p:spPr>
          <a:xfrm>
            <a:off x="1127448" y="1196752"/>
            <a:ext cx="9721080" cy="31683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It really is up to us to </a:t>
            </a:r>
            <a:r>
              <a:rPr lang="en-GB" sz="5400" b="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be the change </a:t>
            </a:r>
            <a:r>
              <a:rPr lang="en-GB" sz="5400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and </a:t>
            </a:r>
            <a:r>
              <a:rPr lang="en-GB" sz="5400" b="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make our community</a:t>
            </a:r>
            <a:r>
              <a:rPr lang="en-GB" sz="5400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(both online and </a:t>
            </a:r>
            <a:r>
              <a:rPr lang="en-GB" sz="5400" dirty="0" smtClean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face-to-face</a:t>
            </a:r>
            <a:r>
              <a:rPr lang="en-GB" sz="5400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)</a:t>
            </a:r>
            <a:r>
              <a:rPr lang="en-GB" sz="5400" b="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a good place</a:t>
            </a:r>
            <a:r>
              <a:rPr lang="en-GB" sz="5400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!</a:t>
            </a:r>
            <a:endParaRPr lang="en-GB" sz="3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1C9F339-DFAE-374C-8A1B-CF1458F3539D}"/>
              </a:ext>
            </a:extLst>
          </p:cNvPr>
          <p:cNvGrpSpPr/>
          <p:nvPr/>
        </p:nvGrpSpPr>
        <p:grpSpPr>
          <a:xfrm>
            <a:off x="1003296" y="559590"/>
            <a:ext cx="9989248" cy="4021538"/>
            <a:chOff x="2715216" y="1625815"/>
            <a:chExt cx="6804468" cy="237504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CE27257-36C4-F94C-B818-CC9313645FFF}"/>
                </a:ext>
              </a:extLst>
            </p:cNvPr>
            <p:cNvGrpSpPr/>
            <p:nvPr/>
          </p:nvGrpSpPr>
          <p:grpSpPr>
            <a:xfrm>
              <a:off x="2715216" y="1625815"/>
              <a:ext cx="238568" cy="2375049"/>
              <a:chOff x="2143125" y="1643063"/>
              <a:chExt cx="547688" cy="2375049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95CBE904-3FD1-6B47-8FA7-4B6FE0F1E6EF}"/>
                  </a:ext>
                </a:extLst>
              </p:cNvPr>
              <p:cNvCxnSpPr/>
              <p:nvPr/>
            </p:nvCxnSpPr>
            <p:spPr>
              <a:xfrm>
                <a:off x="2143125" y="1643063"/>
                <a:ext cx="0" cy="2357437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EA9C1F53-C221-3342-8F75-6FC3C6A689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3125" y="1643063"/>
                <a:ext cx="547688" cy="0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F3746624-9CF0-F041-B561-56D67480D3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3125" y="4018112"/>
                <a:ext cx="547688" cy="0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F231BE8-2E3E-4043-85CB-05630FFA174F}"/>
                </a:ext>
              </a:extLst>
            </p:cNvPr>
            <p:cNvGrpSpPr/>
            <p:nvPr/>
          </p:nvGrpSpPr>
          <p:grpSpPr>
            <a:xfrm rot="10800000">
              <a:off x="9268416" y="1625815"/>
              <a:ext cx="251268" cy="2375049"/>
              <a:chOff x="2113969" y="1643063"/>
              <a:chExt cx="576844" cy="2375049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DA4E150-1003-054E-8789-051413FA479C}"/>
                  </a:ext>
                </a:extLst>
              </p:cNvPr>
              <p:cNvCxnSpPr/>
              <p:nvPr/>
            </p:nvCxnSpPr>
            <p:spPr>
              <a:xfrm>
                <a:off x="2113969" y="1643063"/>
                <a:ext cx="0" cy="2357437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E62DCDE-7A28-4547-BCAD-E994AA7D5C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3125" y="1643063"/>
                <a:ext cx="547688" cy="0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64DCB4F-F07C-9040-AF92-82A77CE0B1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3125" y="4018112"/>
                <a:ext cx="547688" cy="0"/>
              </a:xfrm>
              <a:prstGeom prst="line">
                <a:avLst/>
              </a:prstGeom>
              <a:ln w="50800" cap="sq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31E156C-332C-974B-96DA-0395657980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" t="-6617" r="-205" b="37904"/>
          <a:stretch/>
        </p:blipFill>
        <p:spPr>
          <a:xfrm>
            <a:off x="4343535" y="4114699"/>
            <a:ext cx="3263765" cy="2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93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907" y="2204864"/>
            <a:ext cx="2569964" cy="2569964"/>
          </a:xfrm>
          <a:prstGeom prst="rect">
            <a:avLst/>
          </a:prstGeom>
        </p:spPr>
      </p:pic>
      <p:sp>
        <p:nvSpPr>
          <p:cNvPr id="2" name="Rectangle: Rounded Corners 47">
            <a:extLst>
              <a:ext uri="{FF2B5EF4-FFF2-40B4-BE49-F238E27FC236}">
                <a16:creationId xmlns:a16="http://schemas.microsoft.com/office/drawing/2014/main" id="{C56DAE0E-5935-4A06-9252-671C9450C5A2}"/>
              </a:ext>
            </a:extLst>
          </p:cNvPr>
          <p:cNvSpPr/>
          <p:nvPr/>
        </p:nvSpPr>
        <p:spPr>
          <a:xfrm>
            <a:off x="230962" y="1134637"/>
            <a:ext cx="8384253" cy="98591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Dan went to a birthday party at the weekend. </a:t>
            </a:r>
            <a:r>
              <a:rPr lang="en-GB" sz="2400" b="1" dirty="0" err="1">
                <a:solidFill>
                  <a:schemeClr val="bg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Saima</a:t>
            </a:r>
            <a:r>
              <a:rPr lang="en-GB" sz="2400" b="1" dirty="0">
                <a:solidFill>
                  <a:schemeClr val="bg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took a video of Dan diving into the pool. </a:t>
            </a:r>
          </a:p>
        </p:txBody>
      </p:sp>
      <p:sp>
        <p:nvSpPr>
          <p:cNvPr id="3" name="Rectangle: Rounded Corners 50">
            <a:extLst>
              <a:ext uri="{FF2B5EF4-FFF2-40B4-BE49-F238E27FC236}">
                <a16:creationId xmlns:a16="http://schemas.microsoft.com/office/drawing/2014/main" id="{A821E8B9-6C96-4327-94B1-5E29900CE659}"/>
              </a:ext>
            </a:extLst>
          </p:cNvPr>
          <p:cNvSpPr/>
          <p:nvPr/>
        </p:nvSpPr>
        <p:spPr>
          <a:xfrm>
            <a:off x="262350" y="2216943"/>
            <a:ext cx="8352865" cy="985913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400" b="1" dirty="0" err="1">
                <a:solidFill>
                  <a:schemeClr val="bg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Saima</a:t>
            </a:r>
            <a:r>
              <a:rPr lang="en-GB" sz="2400" b="1" dirty="0">
                <a:solidFill>
                  <a:schemeClr val="bg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said the video was funny but Dan didn’t like it. He asked her to delete it. She refused. </a:t>
            </a:r>
          </a:p>
        </p:txBody>
      </p:sp>
      <p:sp>
        <p:nvSpPr>
          <p:cNvPr id="4" name="Rectangle: Rounded Corners 53">
            <a:extLst>
              <a:ext uri="{FF2B5EF4-FFF2-40B4-BE49-F238E27FC236}">
                <a16:creationId xmlns:a16="http://schemas.microsoft.com/office/drawing/2014/main" id="{3F15EE63-5D49-4C42-9B56-407B3A976049}"/>
              </a:ext>
            </a:extLst>
          </p:cNvPr>
          <p:cNvSpPr/>
          <p:nvPr/>
        </p:nvSpPr>
        <p:spPr>
          <a:xfrm>
            <a:off x="273366" y="3302123"/>
            <a:ext cx="8311634" cy="985913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At school on Monday, Dan heard people talking and laughing about the video. Lots of pupils had seen it.</a:t>
            </a:r>
          </a:p>
        </p:txBody>
      </p:sp>
      <p:sp>
        <p:nvSpPr>
          <p:cNvPr id="5" name="Rectangle: Rounded Corners 56">
            <a:extLst>
              <a:ext uri="{FF2B5EF4-FFF2-40B4-BE49-F238E27FC236}">
                <a16:creationId xmlns:a16="http://schemas.microsoft.com/office/drawing/2014/main" id="{B5AD68CA-A667-4C67-B238-87331E4D448A}"/>
              </a:ext>
            </a:extLst>
          </p:cNvPr>
          <p:cNvSpPr/>
          <p:nvPr/>
        </p:nvSpPr>
        <p:spPr>
          <a:xfrm>
            <a:off x="273366" y="4387303"/>
            <a:ext cx="8342914" cy="985913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Dan’s friend Caitlyn showed him the video. Some pupils had written mean things underneath it.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294DA6-01DE-C548-8DE7-7DE55673E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464" y="2636912"/>
            <a:ext cx="2081113" cy="1950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1"/>
          <a:stretch/>
        </p:blipFill>
        <p:spPr>
          <a:xfrm>
            <a:off x="8110087" y="3717032"/>
            <a:ext cx="2666433" cy="207381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20889" y="209424"/>
            <a:ext cx="11207759" cy="68833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b="1" dirty="0"/>
              <a:t>What would you change?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4005064"/>
            <a:ext cx="2088232" cy="2088232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BB3A263E-8850-4C75-96F5-F370C1B2EC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4" y="6324268"/>
            <a:ext cx="2304256" cy="44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0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47">
            <a:extLst>
              <a:ext uri="{FF2B5EF4-FFF2-40B4-BE49-F238E27FC236}">
                <a16:creationId xmlns:a16="http://schemas.microsoft.com/office/drawing/2014/main" id="{C56DAE0E-5935-4A06-9252-671C9450C5A2}"/>
              </a:ext>
            </a:extLst>
          </p:cNvPr>
          <p:cNvSpPr/>
          <p:nvPr/>
        </p:nvSpPr>
        <p:spPr>
          <a:xfrm>
            <a:off x="230962" y="980728"/>
            <a:ext cx="8384253" cy="1273945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Liam is handing out the Maths books. He sees something rude written on Ava’s book. He ignores this and hands it to her. </a:t>
            </a:r>
          </a:p>
        </p:txBody>
      </p:sp>
      <p:sp>
        <p:nvSpPr>
          <p:cNvPr id="3" name="Rectangle: Rounded Corners 50">
            <a:extLst>
              <a:ext uri="{FF2B5EF4-FFF2-40B4-BE49-F238E27FC236}">
                <a16:creationId xmlns:a16="http://schemas.microsoft.com/office/drawing/2014/main" id="{A821E8B9-6C96-4327-94B1-5E29900CE659}"/>
              </a:ext>
            </a:extLst>
          </p:cNvPr>
          <p:cNvSpPr/>
          <p:nvPr/>
        </p:nvSpPr>
        <p:spPr>
          <a:xfrm>
            <a:off x="225552" y="2326729"/>
            <a:ext cx="8352865" cy="1273945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Ava looks at her book. “You’re stupid,” is written across the cover. Ava quickly rubs it out and doesn’t tell anyone. </a:t>
            </a:r>
          </a:p>
        </p:txBody>
      </p:sp>
      <p:sp>
        <p:nvSpPr>
          <p:cNvPr id="4" name="Rectangle: Rounded Corners 53">
            <a:extLst>
              <a:ext uri="{FF2B5EF4-FFF2-40B4-BE49-F238E27FC236}">
                <a16:creationId xmlns:a16="http://schemas.microsoft.com/office/drawing/2014/main" id="{3F15EE63-5D49-4C42-9B56-407B3A976049}"/>
              </a:ext>
            </a:extLst>
          </p:cNvPr>
          <p:cNvSpPr/>
          <p:nvPr/>
        </p:nvSpPr>
        <p:spPr>
          <a:xfrm>
            <a:off x="230962" y="3663853"/>
            <a:ext cx="8311634" cy="985913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The next day, the same thing happens. Some pupils on Ava’s table watch her rub it out. They start whispering. </a:t>
            </a:r>
          </a:p>
        </p:txBody>
      </p:sp>
      <p:sp>
        <p:nvSpPr>
          <p:cNvPr id="5" name="Rectangle: Rounded Corners 56">
            <a:extLst>
              <a:ext uri="{FF2B5EF4-FFF2-40B4-BE49-F238E27FC236}">
                <a16:creationId xmlns:a16="http://schemas.microsoft.com/office/drawing/2014/main" id="{B5AD68CA-A667-4C67-B238-87331E4D448A}"/>
              </a:ext>
            </a:extLst>
          </p:cNvPr>
          <p:cNvSpPr/>
          <p:nvPr/>
        </p:nvSpPr>
        <p:spPr>
          <a:xfrm>
            <a:off x="210507" y="4728369"/>
            <a:ext cx="8342914" cy="1273945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ea typeface="Lato" panose="020F0502020204030203" pitchFamily="34" charset="0"/>
                <a:cs typeface="Century Gothic"/>
              </a:rPr>
              <a:t>At break time, Ava can hear people gossiping about the comments on her book. Some children are staring at her and pointing.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20889" y="209424"/>
            <a:ext cx="11207759" cy="68833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b="1" dirty="0"/>
              <a:t>What would you change?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5CCE4C-B756-3F44-8E0D-95B9F3032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0456" y="1268760"/>
            <a:ext cx="2056037" cy="24090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7FEE7D-B647-ED42-AF2B-717E0E771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018" y="2864079"/>
            <a:ext cx="2102399" cy="2069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93370">
            <a:off x="8511438" y="3383782"/>
            <a:ext cx="4627168" cy="3100202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872A729E-BB74-4CE8-90AD-011749782C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4" y="6324268"/>
            <a:ext cx="2304256" cy="44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9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Change Starts With Us!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2" y="897754"/>
            <a:ext cx="10667999" cy="5183674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VIDEO </a:t>
            </a:r>
            <a:r>
              <a:rPr lang="en-GB" dirty="0">
                <a:solidFill>
                  <a:schemeClr val="accent2"/>
                </a:solidFill>
              </a:rPr>
              <a:t>LINK: </a:t>
            </a:r>
            <a:r>
              <a:rPr lang="en-GB" dirty="0">
                <a:solidFill>
                  <a:schemeClr val="accent2"/>
                </a:solidFill>
                <a:hlinkClick r:id="rId2"/>
              </a:rPr>
              <a:t>https://</a:t>
            </a:r>
            <a:r>
              <a:rPr lang="en-GB" dirty="0" smtClean="0">
                <a:solidFill>
                  <a:schemeClr val="accent2"/>
                </a:solidFill>
                <a:hlinkClick r:id="rId2"/>
              </a:rPr>
              <a:t>youtu.be/fG8FhwiYTB0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0" y="1355423"/>
            <a:ext cx="8455669" cy="472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02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Change Starts With Us!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58" y="-332456"/>
            <a:ext cx="3756422" cy="3756422"/>
          </a:xfrm>
        </p:spPr>
      </p:pic>
      <p:sp>
        <p:nvSpPr>
          <p:cNvPr id="5" name="TextBox 4"/>
          <p:cNvSpPr txBox="1"/>
          <p:nvPr/>
        </p:nvSpPr>
        <p:spPr>
          <a:xfrm>
            <a:off x="9640574" y="760925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+mn-lt"/>
              </a:rPr>
              <a:t>Your </a:t>
            </a:r>
            <a:br>
              <a:rPr lang="en-GB" sz="3200" b="1" dirty="0">
                <a:solidFill>
                  <a:schemeClr val="bg1"/>
                </a:solidFill>
                <a:latin typeface="+mn-lt"/>
              </a:rPr>
            </a:br>
            <a:r>
              <a:rPr lang="en-GB" sz="3200" b="1" dirty="0">
                <a:solidFill>
                  <a:schemeClr val="bg1"/>
                </a:solidFill>
                <a:latin typeface="+mn-lt"/>
              </a:rPr>
              <a:t>opinion matters! </a:t>
            </a:r>
          </a:p>
        </p:txBody>
      </p:sp>
      <p:sp>
        <p:nvSpPr>
          <p:cNvPr id="6" name="Shape 114">
            <a:extLst>
              <a:ext uri="{FF2B5EF4-FFF2-40B4-BE49-F238E27FC236}">
                <a16:creationId xmlns:a16="http://schemas.microsoft.com/office/drawing/2014/main" id="{BBB64240-36BF-45D7-9649-A6A329866282}"/>
              </a:ext>
            </a:extLst>
          </p:cNvPr>
          <p:cNvSpPr/>
          <p:nvPr/>
        </p:nvSpPr>
        <p:spPr>
          <a:xfrm>
            <a:off x="3771793" y="2618608"/>
            <a:ext cx="4787741" cy="1458464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GB" sz="28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Do you think it is possible to reduce bullying in your school? </a:t>
            </a:r>
            <a:endParaRPr lang="en-GB" sz="4400" b="1" i="1" dirty="0">
              <a:solidFill>
                <a:schemeClr val="bg1"/>
              </a:solidFill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7" name="Rectangle: Rounded Corners 33">
            <a:extLst>
              <a:ext uri="{FF2B5EF4-FFF2-40B4-BE49-F238E27FC236}">
                <a16:creationId xmlns:a16="http://schemas.microsoft.com/office/drawing/2014/main" id="{4D41248F-B1B5-4E81-93C3-71A70A555EC4}"/>
              </a:ext>
            </a:extLst>
          </p:cNvPr>
          <p:cNvSpPr/>
          <p:nvPr/>
        </p:nvSpPr>
        <p:spPr>
          <a:xfrm>
            <a:off x="377802" y="1772816"/>
            <a:ext cx="8718656" cy="802137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This week, we want you to 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make your voice heard 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on bullying! </a:t>
            </a:r>
          </a:p>
          <a:p>
            <a:pPr algn="ctr"/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In your classes, you will be discussing the question: </a:t>
            </a:r>
          </a:p>
        </p:txBody>
      </p:sp>
      <p:sp>
        <p:nvSpPr>
          <p:cNvPr id="8" name="Rectangle: Rounded Corners 33">
            <a:extLst>
              <a:ext uri="{FF2B5EF4-FFF2-40B4-BE49-F238E27FC236}">
                <a16:creationId xmlns:a16="http://schemas.microsoft.com/office/drawing/2014/main" id="{C85AD3C7-4A2E-44F6-936F-5B3521B6A0CD}"/>
              </a:ext>
            </a:extLst>
          </p:cNvPr>
          <p:cNvSpPr/>
          <p:nvPr/>
        </p:nvSpPr>
        <p:spPr>
          <a:xfrm>
            <a:off x="3791744" y="4149080"/>
            <a:ext cx="8220282" cy="183267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We want to hear your ideas for how to make schools 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happier and safer 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for everyone. Maybe there is something you 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would like </a:t>
            </a:r>
            <a:r>
              <a:rPr lang="en-GB" sz="2000" b="1" dirty="0" smtClean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to 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change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, or something you already do that others could learn from! Either way, 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we want to hear your ideas for reducing bullying.  </a:t>
            </a:r>
            <a:endParaRPr lang="en-GB" sz="2000" dirty="0">
              <a:solidFill>
                <a:schemeClr val="accen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" name="Rectangle: Rounded Corners 33">
            <a:extLst>
              <a:ext uri="{FF2B5EF4-FFF2-40B4-BE49-F238E27FC236}">
                <a16:creationId xmlns:a16="http://schemas.microsoft.com/office/drawing/2014/main" id="{139875C3-949C-234A-95BC-AC38600D4F64}"/>
              </a:ext>
            </a:extLst>
          </p:cNvPr>
          <p:cNvSpPr/>
          <p:nvPr/>
        </p:nvSpPr>
        <p:spPr>
          <a:xfrm>
            <a:off x="214084" y="4149080"/>
            <a:ext cx="3496528" cy="182308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At the end of the lesson you will get to 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vote 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on this question and share your opinion with the nation. </a:t>
            </a:r>
          </a:p>
        </p:txBody>
      </p:sp>
      <p:sp>
        <p:nvSpPr>
          <p:cNvPr id="10" name="Rectangle: Rounded Corners 33">
            <a:extLst>
              <a:ext uri="{FF2B5EF4-FFF2-40B4-BE49-F238E27FC236}">
                <a16:creationId xmlns:a16="http://schemas.microsoft.com/office/drawing/2014/main" id="{2841B5B0-6635-5849-A485-94F161A02B0B}"/>
              </a:ext>
            </a:extLst>
          </p:cNvPr>
          <p:cNvSpPr/>
          <p:nvPr/>
        </p:nvSpPr>
        <p:spPr>
          <a:xfrm>
            <a:off x="377801" y="966977"/>
            <a:ext cx="8718657" cy="73383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Bullying can be a problem both in schools and online. But it doesn’t have to be this way!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22" y="2104693"/>
            <a:ext cx="4169082" cy="24764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910" y="2132856"/>
            <a:ext cx="4278905" cy="2541670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5B9FF00B-2C64-477D-9983-2C65E499B7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4" y="6324268"/>
            <a:ext cx="2304256" cy="44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2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E422F5-7F04-7F4D-A53E-9635481C01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3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75AAEC-50AF-8D46-AE86-71D5F4D0CD35}"/>
              </a:ext>
            </a:extLst>
          </p:cNvPr>
          <p:cNvCxnSpPr>
            <a:cxnSpLocks/>
          </p:cNvCxnSpPr>
          <p:nvPr/>
        </p:nvCxnSpPr>
        <p:spPr>
          <a:xfrm flipH="1">
            <a:off x="0" y="5347285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2124533-D77C-AE4E-A69F-67F1AA9286B2}"/>
              </a:ext>
            </a:extLst>
          </p:cNvPr>
          <p:cNvCxnSpPr>
            <a:cxnSpLocks/>
          </p:cNvCxnSpPr>
          <p:nvPr/>
        </p:nvCxnSpPr>
        <p:spPr>
          <a:xfrm>
            <a:off x="1559496" y="2060848"/>
            <a:ext cx="896620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10A2AA1B-433B-BA4F-B399-E5A0CF1E33CB}"/>
              </a:ext>
            </a:extLst>
          </p:cNvPr>
          <p:cNvSpPr txBox="1">
            <a:spLocks/>
          </p:cNvSpPr>
          <p:nvPr/>
        </p:nvSpPr>
        <p:spPr>
          <a:xfrm>
            <a:off x="1047748" y="1146536"/>
            <a:ext cx="10096502" cy="21114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B9E65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Thanks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for participating.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529" y="1657634"/>
            <a:ext cx="8722940" cy="518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81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47afc5d9782c3e81a91e586e4747adf7069bc2"/>
</p:tagLst>
</file>

<file path=ppt/theme/theme1.xml><?xml version="1.0" encoding="utf-8"?>
<a:theme xmlns:a="http://schemas.openxmlformats.org/drawingml/2006/main" name="fiverr-1">
  <a:themeElements>
    <a:clrScheme name="alltogeth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E3B7E"/>
      </a:accent1>
      <a:accent2>
        <a:srgbClr val="E10C61"/>
      </a:accent2>
      <a:accent3>
        <a:srgbClr val="019CDF"/>
      </a:accent3>
      <a:accent4>
        <a:srgbClr val="B8E851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AntiBullying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iverr" id="{ED46E201-507D-4077-840B-07D90816CC7B}" vid="{37B00B18-9C30-4715-9D1B-8FFD53A750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21869</TotalTime>
  <Words>534</Words>
  <Application>Microsoft Office PowerPoint</Application>
  <PresentationFormat>Widescreen</PresentationFormat>
  <Paragraphs>50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123marker</vt:lpstr>
      <vt:lpstr>Arial</vt:lpstr>
      <vt:lpstr>Calibri</vt:lpstr>
      <vt:lpstr>Century Gothic</vt:lpstr>
      <vt:lpstr>Lato</vt:lpstr>
      <vt:lpstr>Miriam</vt:lpstr>
      <vt:lpstr>Narkisim</vt:lpstr>
      <vt:lpstr>WeblySleek UI Light</vt:lpstr>
      <vt:lpstr>Wingdings</vt:lpstr>
      <vt:lpstr>fiverr-1</vt:lpstr>
      <vt:lpstr>Anti-Bullying Week 2019: Change Starts With Us Primary School Assembly PowerPoint</vt:lpstr>
      <vt:lpstr>When was the last time somebody… </vt:lpstr>
      <vt:lpstr>Be the change you want to see… </vt:lpstr>
      <vt:lpstr>PowerPoint Presentation</vt:lpstr>
      <vt:lpstr>PowerPoint Presentation</vt:lpstr>
      <vt:lpstr>PowerPoint Presentation</vt:lpstr>
      <vt:lpstr>Change Starts With Us! </vt:lpstr>
      <vt:lpstr>Change Starts With Us! </vt:lpstr>
      <vt:lpstr>PowerPoint Presentation</vt:lpstr>
    </vt:vector>
  </TitlesOfParts>
  <Company>National Children's Bureau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Bullying?</dc:title>
  <dc:creator>MEvans</dc:creator>
  <cp:lastModifiedBy>Martha Evans</cp:lastModifiedBy>
  <cp:revision>1370</cp:revision>
  <cp:lastPrinted>2018-10-04T21:31:44Z</cp:lastPrinted>
  <dcterms:created xsi:type="dcterms:W3CDTF">2014-07-19T19:34:21Z</dcterms:created>
  <dcterms:modified xsi:type="dcterms:W3CDTF">2019-09-17T15:48:08Z</dcterms:modified>
</cp:coreProperties>
</file>