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44" r:id="rId1"/>
  </p:sldMasterIdLst>
  <p:notesMasterIdLst>
    <p:notesMasterId r:id="rId9"/>
  </p:notesMasterIdLst>
  <p:handoutMasterIdLst>
    <p:handoutMasterId r:id="rId10"/>
  </p:handoutMasterIdLst>
  <p:sldIdLst>
    <p:sldId id="564" r:id="rId2"/>
    <p:sldId id="671" r:id="rId3"/>
    <p:sldId id="672" r:id="rId4"/>
    <p:sldId id="673" r:id="rId5"/>
    <p:sldId id="669" r:id="rId6"/>
    <p:sldId id="674" r:id="rId7"/>
    <p:sldId id="622" r:id="rId8"/>
  </p:sldIdLst>
  <p:sldSz cx="12192000" cy="6858000"/>
  <p:notesSz cx="6797675" cy="9928225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6" userDrawn="1">
          <p15:clr>
            <a:srgbClr val="A4A3A4"/>
          </p15:clr>
        </p15:guide>
        <p15:guide id="2" pos="7242" userDrawn="1">
          <p15:clr>
            <a:srgbClr val="A4A3A4"/>
          </p15:clr>
        </p15:guide>
        <p15:guide id="3" orient="horz" pos="709" userDrawn="1">
          <p15:clr>
            <a:srgbClr val="A4A3A4"/>
          </p15:clr>
        </p15:guide>
        <p15:guide id="4" pos="438" userDrawn="1">
          <p15:clr>
            <a:srgbClr val="A4A3A4"/>
          </p15:clr>
        </p15:guide>
        <p15:guide id="5" pos="3024" userDrawn="1">
          <p15:clr>
            <a:srgbClr val="A4A3A4"/>
          </p15:clr>
        </p15:guide>
        <p15:guide id="6" orient="horz" pos="11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hew beer" initials="mb" lastIdx="2" clrIdx="0">
    <p:extLst>
      <p:ext uri="{19B8F6BF-5375-455C-9EA6-DF929625EA0E}">
        <p15:presenceInfo xmlns:p15="http://schemas.microsoft.com/office/powerpoint/2012/main" userId="69767650f15fedb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7FAB"/>
    <a:srgbClr val="3E3B7E"/>
    <a:srgbClr val="1A0000"/>
    <a:srgbClr val="019CDF"/>
    <a:srgbClr val="C5C4E5"/>
    <a:srgbClr val="1F3B73"/>
    <a:srgbClr val="494973"/>
    <a:srgbClr val="F1FADC"/>
    <a:srgbClr val="097EC1"/>
    <a:srgbClr val="706A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9" autoAdjust="0"/>
    <p:restoredTop sz="84203" autoAdjust="0"/>
  </p:normalViewPr>
  <p:slideViewPr>
    <p:cSldViewPr>
      <p:cViewPr varScale="1">
        <p:scale>
          <a:sx n="78" d="100"/>
          <a:sy n="78" d="100"/>
        </p:scale>
        <p:origin x="1000" y="64"/>
      </p:cViewPr>
      <p:guideLst>
        <p:guide orient="horz" pos="2886"/>
        <p:guide pos="7242"/>
        <p:guide orient="horz" pos="709"/>
        <p:guide pos="438"/>
        <p:guide pos="3024"/>
        <p:guide orient="horz" pos="1117"/>
      </p:guideLst>
    </p:cSldViewPr>
  </p:slideViewPr>
  <p:outlineViewPr>
    <p:cViewPr>
      <p:scale>
        <a:sx n="33" d="100"/>
        <a:sy n="33" d="100"/>
      </p:scale>
      <p:origin x="0" y="-931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-11286"/>
    </p:cViewPr>
  </p:sorterViewPr>
  <p:notesViewPr>
    <p:cSldViewPr>
      <p:cViewPr>
        <p:scale>
          <a:sx n="50" d="100"/>
          <a:sy n="50" d="100"/>
        </p:scale>
        <p:origin x="3600" y="432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841" cy="496411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9516"/>
            <a:ext cx="2945841" cy="496411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78755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25500" y="496888"/>
            <a:ext cx="5308600" cy="2987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58357" y="3982021"/>
            <a:ext cx="6209589" cy="5447495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66" y="9429516"/>
            <a:ext cx="2946925" cy="496411"/>
          </a:xfrm>
          <a:prstGeom prst="rect">
            <a:avLst/>
          </a:prstGeom>
        </p:spPr>
        <p:txBody>
          <a:bodyPr vert="horz" wrap="square" lIns="91429" tIns="45715" rIns="91429" bIns="457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345F8681-0C06-402A-AC2E-8A9454B41412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31808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3427413" cy="1928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47649" y="3420022"/>
            <a:ext cx="6429375" cy="5267175"/>
          </a:xfrm>
        </p:spPr>
        <p:txBody>
          <a:bodyPr>
            <a:normAutofit/>
          </a:bodyPr>
          <a:lstStyle/>
          <a:p>
            <a:pPr marL="0" lvl="1" eaLnBrk="1" hangingPunct="1">
              <a:spcBef>
                <a:spcPct val="0"/>
              </a:spcBef>
              <a:defRPr/>
            </a:pPr>
            <a:endParaRPr lang="en-GB" altLang="en-US" sz="1000" i="1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FB6AE-4515-4AE9-8CD6-3BEC20437B5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578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rgbClr val="3E3B80"/>
                </a:solidFill>
                <a:latin typeface="Century Gothic" panose="020B0502020202020204" pitchFamily="34" charset="0"/>
              </a:rPr>
              <a:t>Close the session and remind of the wider programme and the available resources. </a:t>
            </a:r>
          </a:p>
          <a:p>
            <a:endParaRPr lang="en-GB" sz="1100" dirty="0">
              <a:solidFill>
                <a:srgbClr val="3E3B8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3BCCC-BF52-F04C-9C5F-A2F082C7B3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715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92" r="13253" b="13891"/>
          <a:stretch/>
        </p:blipFill>
        <p:spPr>
          <a:xfrm>
            <a:off x="6678967" y="-27384"/>
            <a:ext cx="5537713" cy="4488852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>
            <a:off x="1" y="1"/>
            <a:ext cx="8724592" cy="4461468"/>
            <a:chOff x="1" y="0"/>
            <a:chExt cx="6543444" cy="3346101"/>
          </a:xfrm>
        </p:grpSpPr>
        <p:sp>
          <p:nvSpPr>
            <p:cNvPr id="9" name="Parallelogram 8"/>
            <p:cNvSpPr/>
            <p:nvPr/>
          </p:nvSpPr>
          <p:spPr>
            <a:xfrm>
              <a:off x="872397" y="0"/>
              <a:ext cx="5671048" cy="3346101"/>
            </a:xfrm>
            <a:custGeom>
              <a:avLst/>
              <a:gdLst/>
              <a:ahLst/>
              <a:cxnLst/>
              <a:rect l="l" t="t" r="r" b="b"/>
              <a:pathLst>
                <a:path w="5671048" h="3346101">
                  <a:moveTo>
                    <a:pt x="1554431" y="0"/>
                  </a:moveTo>
                  <a:lnTo>
                    <a:pt x="5671048" y="0"/>
                  </a:lnTo>
                  <a:cubicBezTo>
                    <a:pt x="5013701" y="227223"/>
                    <a:pt x="4540506" y="870277"/>
                    <a:pt x="4540506" y="1627834"/>
                  </a:cubicBezTo>
                  <a:cubicBezTo>
                    <a:pt x="4540506" y="2049972"/>
                    <a:pt x="4687439" y="2436555"/>
                    <a:pt x="4931829" y="2735178"/>
                  </a:cubicBezTo>
                  <a:lnTo>
                    <a:pt x="4648024" y="3346101"/>
                  </a:lnTo>
                  <a:lnTo>
                    <a:pt x="0" y="33461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" y="0"/>
              <a:ext cx="2823586" cy="33461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Rectangle 3"/>
          <p:cNvSpPr/>
          <p:nvPr userDrawn="1"/>
        </p:nvSpPr>
        <p:spPr>
          <a:xfrm>
            <a:off x="2" y="6728344"/>
            <a:ext cx="12191999" cy="1296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529217" y="1035871"/>
            <a:ext cx="6611811" cy="1976719"/>
          </a:xfrm>
        </p:spPr>
        <p:txBody>
          <a:bodyPr anchor="ctr">
            <a:noAutofit/>
          </a:bodyPr>
          <a:lstStyle>
            <a:lvl1pPr algn="l">
              <a:defRPr sz="5400" b="0" spc="-151">
                <a:solidFill>
                  <a:schemeClr val="bg1"/>
                </a:solidFill>
                <a:latin typeface="+mj-lt"/>
                <a:cs typeface="Miriam" pitchFamily="34" charset="-79"/>
              </a:defRPr>
            </a:lvl1pPr>
          </a:lstStyle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625" y="4751315"/>
            <a:ext cx="5310754" cy="168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742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UR 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826199" y="1358693"/>
            <a:ext cx="6039404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rgbClr val="353535"/>
                </a:solidFill>
                <a:latin typeface="+mn-lt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195396" y="1358693"/>
            <a:ext cx="3057525" cy="1828800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4855235" y="3960097"/>
            <a:ext cx="6039404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rgbClr val="353535"/>
                </a:solidFill>
                <a:latin typeface="+mn-lt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224432" y="3960097"/>
            <a:ext cx="3057525" cy="18288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Frame 7"/>
          <p:cNvSpPr/>
          <p:nvPr userDrawn="1"/>
        </p:nvSpPr>
        <p:spPr>
          <a:xfrm>
            <a:off x="1050512" y="1225785"/>
            <a:ext cx="289269" cy="2094619"/>
          </a:xfrm>
          <a:custGeom>
            <a:avLst/>
            <a:gdLst/>
            <a:ahLst/>
            <a:cxnLst/>
            <a:rect l="l" t="t" r="r" b="b"/>
            <a:pathLst>
              <a:path w="216952" h="1570964">
                <a:moveTo>
                  <a:pt x="0" y="0"/>
                </a:moveTo>
                <a:lnTo>
                  <a:pt x="216952" y="0"/>
                </a:lnTo>
                <a:lnTo>
                  <a:pt x="216952" y="24490"/>
                </a:lnTo>
                <a:lnTo>
                  <a:pt x="24490" y="24490"/>
                </a:lnTo>
                <a:lnTo>
                  <a:pt x="24490" y="1546474"/>
                </a:lnTo>
                <a:lnTo>
                  <a:pt x="216952" y="1546474"/>
                </a:lnTo>
                <a:lnTo>
                  <a:pt x="216952" y="1570964"/>
                </a:lnTo>
                <a:lnTo>
                  <a:pt x="0" y="157096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 defTabSz="91435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prstClr val="black"/>
              </a:solidFill>
            </a:endParaRPr>
          </a:p>
        </p:txBody>
      </p:sp>
      <p:sp>
        <p:nvSpPr>
          <p:cNvPr id="26" name="Frame 7"/>
          <p:cNvSpPr/>
          <p:nvPr userDrawn="1"/>
        </p:nvSpPr>
        <p:spPr>
          <a:xfrm>
            <a:off x="1050512" y="3827189"/>
            <a:ext cx="289269" cy="2094619"/>
          </a:xfrm>
          <a:custGeom>
            <a:avLst/>
            <a:gdLst/>
            <a:ahLst/>
            <a:cxnLst/>
            <a:rect l="l" t="t" r="r" b="b"/>
            <a:pathLst>
              <a:path w="216952" h="1570964">
                <a:moveTo>
                  <a:pt x="0" y="0"/>
                </a:moveTo>
                <a:lnTo>
                  <a:pt x="216952" y="0"/>
                </a:lnTo>
                <a:lnTo>
                  <a:pt x="216952" y="24490"/>
                </a:lnTo>
                <a:lnTo>
                  <a:pt x="24490" y="24490"/>
                </a:lnTo>
                <a:lnTo>
                  <a:pt x="24490" y="1546474"/>
                </a:lnTo>
                <a:lnTo>
                  <a:pt x="216952" y="1546474"/>
                </a:lnTo>
                <a:lnTo>
                  <a:pt x="216952" y="1570964"/>
                </a:lnTo>
                <a:lnTo>
                  <a:pt x="0" y="157096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 defTabSz="91435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prstClr val="black"/>
              </a:solidFill>
            </a:endParaRPr>
          </a:p>
        </p:txBody>
      </p:sp>
      <p:sp>
        <p:nvSpPr>
          <p:cNvPr id="27" name="Frame 7"/>
          <p:cNvSpPr/>
          <p:nvPr userDrawn="1"/>
        </p:nvSpPr>
        <p:spPr>
          <a:xfrm flipH="1">
            <a:off x="10752756" y="1225785"/>
            <a:ext cx="289269" cy="2094619"/>
          </a:xfrm>
          <a:custGeom>
            <a:avLst/>
            <a:gdLst/>
            <a:ahLst/>
            <a:cxnLst/>
            <a:rect l="l" t="t" r="r" b="b"/>
            <a:pathLst>
              <a:path w="216952" h="1570964">
                <a:moveTo>
                  <a:pt x="0" y="0"/>
                </a:moveTo>
                <a:lnTo>
                  <a:pt x="216952" y="0"/>
                </a:lnTo>
                <a:lnTo>
                  <a:pt x="216952" y="24490"/>
                </a:lnTo>
                <a:lnTo>
                  <a:pt x="24490" y="24490"/>
                </a:lnTo>
                <a:lnTo>
                  <a:pt x="24490" y="1546474"/>
                </a:lnTo>
                <a:lnTo>
                  <a:pt x="216952" y="1546474"/>
                </a:lnTo>
                <a:lnTo>
                  <a:pt x="216952" y="1570964"/>
                </a:lnTo>
                <a:lnTo>
                  <a:pt x="0" y="157096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 defTabSz="91435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prstClr val="black"/>
              </a:solidFill>
            </a:endParaRPr>
          </a:p>
        </p:txBody>
      </p:sp>
      <p:sp>
        <p:nvSpPr>
          <p:cNvPr id="28" name="Frame 7"/>
          <p:cNvSpPr/>
          <p:nvPr userDrawn="1"/>
        </p:nvSpPr>
        <p:spPr>
          <a:xfrm flipH="1">
            <a:off x="10752756" y="3827189"/>
            <a:ext cx="289269" cy="2094619"/>
          </a:xfrm>
          <a:custGeom>
            <a:avLst/>
            <a:gdLst/>
            <a:ahLst/>
            <a:cxnLst/>
            <a:rect l="l" t="t" r="r" b="b"/>
            <a:pathLst>
              <a:path w="216952" h="1570964">
                <a:moveTo>
                  <a:pt x="0" y="0"/>
                </a:moveTo>
                <a:lnTo>
                  <a:pt x="216952" y="0"/>
                </a:lnTo>
                <a:lnTo>
                  <a:pt x="216952" y="24490"/>
                </a:lnTo>
                <a:lnTo>
                  <a:pt x="24490" y="24490"/>
                </a:lnTo>
                <a:lnTo>
                  <a:pt x="24490" y="1546474"/>
                </a:lnTo>
                <a:lnTo>
                  <a:pt x="216952" y="1546474"/>
                </a:lnTo>
                <a:lnTo>
                  <a:pt x="216952" y="1570964"/>
                </a:lnTo>
                <a:lnTo>
                  <a:pt x="0" y="157096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 defTabSz="91435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387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350692" y="3100371"/>
            <a:ext cx="11490619" cy="871616"/>
            <a:chOff x="371789" y="2426676"/>
            <a:chExt cx="9716345" cy="703385"/>
          </a:xfrm>
        </p:grpSpPr>
        <p:sp>
          <p:nvSpPr>
            <p:cNvPr id="3" name="Rounded Rectangle 2"/>
            <p:cNvSpPr/>
            <p:nvPr userDrawn="1"/>
          </p:nvSpPr>
          <p:spPr>
            <a:xfrm>
              <a:off x="371789" y="2426676"/>
              <a:ext cx="2268070" cy="703385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67">
                <a:solidFill>
                  <a:prstClr val="white"/>
                </a:solidFill>
              </a:endParaRPr>
            </a:p>
          </p:txBody>
        </p:sp>
        <p:sp>
          <p:nvSpPr>
            <p:cNvPr id="4" name="Rounded Rectangle 3"/>
            <p:cNvSpPr/>
            <p:nvPr userDrawn="1"/>
          </p:nvSpPr>
          <p:spPr>
            <a:xfrm>
              <a:off x="2233858" y="2426676"/>
              <a:ext cx="2268070" cy="703385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67">
                <a:solidFill>
                  <a:prstClr val="white"/>
                </a:solidFill>
              </a:endParaRPr>
            </a:p>
          </p:txBody>
        </p:sp>
        <p:sp>
          <p:nvSpPr>
            <p:cNvPr id="5" name="Rounded Rectangle 4"/>
            <p:cNvSpPr/>
            <p:nvPr userDrawn="1"/>
          </p:nvSpPr>
          <p:spPr>
            <a:xfrm>
              <a:off x="4095927" y="2426676"/>
              <a:ext cx="2268070" cy="703385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67">
                <a:solidFill>
                  <a:prstClr val="white"/>
                </a:solidFill>
              </a:endParaRPr>
            </a:p>
          </p:txBody>
        </p:sp>
        <p:sp>
          <p:nvSpPr>
            <p:cNvPr id="6" name="Rounded Rectangle 5"/>
            <p:cNvSpPr/>
            <p:nvPr userDrawn="1"/>
          </p:nvSpPr>
          <p:spPr>
            <a:xfrm>
              <a:off x="5957996" y="2426676"/>
              <a:ext cx="2268070" cy="703385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67">
                <a:solidFill>
                  <a:prstClr val="white"/>
                </a:solidFill>
              </a:endParaRPr>
            </a:p>
          </p:txBody>
        </p:sp>
        <p:sp>
          <p:nvSpPr>
            <p:cNvPr id="7" name="Rounded Rectangle 6"/>
            <p:cNvSpPr/>
            <p:nvPr userDrawn="1"/>
          </p:nvSpPr>
          <p:spPr>
            <a:xfrm>
              <a:off x="7820065" y="2426676"/>
              <a:ext cx="2268069" cy="703385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67">
                <a:solidFill>
                  <a:prstClr val="white"/>
                </a:solidFill>
              </a:endParaRPr>
            </a:p>
          </p:txBody>
        </p:sp>
      </p:grpSp>
      <p:sp>
        <p:nvSpPr>
          <p:cNvPr id="9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159075" y="1714920"/>
            <a:ext cx="2791764" cy="12593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1600" b="0">
                <a:solidFill>
                  <a:srgbClr val="353535"/>
                </a:solidFill>
                <a:latin typeface="+mn-lt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700119" y="1714921"/>
            <a:ext cx="2791764" cy="12593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1600" b="0">
                <a:solidFill>
                  <a:srgbClr val="353535"/>
                </a:solidFill>
                <a:latin typeface="+mn-lt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94751" y="1714922"/>
            <a:ext cx="2791764" cy="12593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1600" b="0">
                <a:solidFill>
                  <a:srgbClr val="353535"/>
                </a:solidFill>
                <a:latin typeface="+mn-lt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6902215" y="4088565"/>
            <a:ext cx="2791764" cy="125939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 b="0">
                <a:solidFill>
                  <a:srgbClr val="353535"/>
                </a:solidFill>
                <a:latin typeface="+mn-lt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2496847" y="4088566"/>
            <a:ext cx="2791764" cy="125939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 b="0">
                <a:solidFill>
                  <a:srgbClr val="353535"/>
                </a:solidFill>
                <a:latin typeface="+mn-lt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390884" y="3324049"/>
            <a:ext cx="2202096" cy="4242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67" b="1">
                <a:solidFill>
                  <a:schemeClr val="bg1"/>
                </a:solidFill>
                <a:latin typeface="+mn-lt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689027" y="3324049"/>
            <a:ext cx="2202096" cy="4242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67" b="1">
                <a:solidFill>
                  <a:schemeClr val="bg1"/>
                </a:solidFill>
                <a:latin typeface="+mn-lt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4987169" y="3324049"/>
            <a:ext cx="2202096" cy="4242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67" b="1">
                <a:solidFill>
                  <a:schemeClr val="bg1"/>
                </a:solidFill>
                <a:latin typeface="+mn-lt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7285312" y="3324049"/>
            <a:ext cx="2202096" cy="4242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67" b="1">
                <a:solidFill>
                  <a:schemeClr val="bg1"/>
                </a:solidFill>
                <a:latin typeface="+mn-lt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9583455" y="3324049"/>
            <a:ext cx="2202096" cy="4242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67" b="1">
                <a:solidFill>
                  <a:schemeClr val="bg1"/>
                </a:solidFill>
                <a:latin typeface="+mn-lt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110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0962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8468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AT 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039293" y="0"/>
            <a:ext cx="6152707" cy="6858000"/>
          </a:xfrm>
          <a:prstGeom prst="rect">
            <a:avLst/>
          </a:prstGeom>
          <a:solidFill>
            <a:srgbClr val="199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456443" y="686057"/>
            <a:ext cx="5318407" cy="1312864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WELCOME SLIDE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38851" cy="685800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4869160"/>
            <a:ext cx="4580046" cy="145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769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6715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2850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1772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103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UR 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826199" y="1358693"/>
            <a:ext cx="6039404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rgbClr val="353535"/>
                </a:solidFill>
                <a:latin typeface="+mn-lt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195396" y="1358693"/>
            <a:ext cx="3057525" cy="18288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4855235" y="3960097"/>
            <a:ext cx="6039404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rgbClr val="353535"/>
                </a:solidFill>
                <a:latin typeface="+mn-lt"/>
                <a:ea typeface="123marker" pitchFamily="2" charset="0"/>
                <a:cs typeface="WeblySleek UI Light" pitchFamily="34" charset="0"/>
              </a:defRPr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224432" y="3960097"/>
            <a:ext cx="3057525" cy="18288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8" name="Frame 7"/>
          <p:cNvSpPr/>
          <p:nvPr userDrawn="1"/>
        </p:nvSpPr>
        <p:spPr>
          <a:xfrm>
            <a:off x="1050511" y="1225784"/>
            <a:ext cx="289269" cy="2094619"/>
          </a:xfrm>
          <a:custGeom>
            <a:avLst/>
            <a:gdLst/>
            <a:ahLst/>
            <a:cxnLst/>
            <a:rect l="l" t="t" r="r" b="b"/>
            <a:pathLst>
              <a:path w="216952" h="1570964">
                <a:moveTo>
                  <a:pt x="0" y="0"/>
                </a:moveTo>
                <a:lnTo>
                  <a:pt x="216952" y="0"/>
                </a:lnTo>
                <a:lnTo>
                  <a:pt x="216952" y="24490"/>
                </a:lnTo>
                <a:lnTo>
                  <a:pt x="24490" y="24490"/>
                </a:lnTo>
                <a:lnTo>
                  <a:pt x="24490" y="1546474"/>
                </a:lnTo>
                <a:lnTo>
                  <a:pt x="216952" y="1546474"/>
                </a:lnTo>
                <a:lnTo>
                  <a:pt x="216952" y="1570964"/>
                </a:lnTo>
                <a:lnTo>
                  <a:pt x="0" y="157096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Frame 7"/>
          <p:cNvSpPr/>
          <p:nvPr userDrawn="1"/>
        </p:nvSpPr>
        <p:spPr>
          <a:xfrm>
            <a:off x="1050511" y="3827188"/>
            <a:ext cx="289269" cy="2094619"/>
          </a:xfrm>
          <a:custGeom>
            <a:avLst/>
            <a:gdLst/>
            <a:ahLst/>
            <a:cxnLst/>
            <a:rect l="l" t="t" r="r" b="b"/>
            <a:pathLst>
              <a:path w="216952" h="1570964">
                <a:moveTo>
                  <a:pt x="0" y="0"/>
                </a:moveTo>
                <a:lnTo>
                  <a:pt x="216952" y="0"/>
                </a:lnTo>
                <a:lnTo>
                  <a:pt x="216952" y="24490"/>
                </a:lnTo>
                <a:lnTo>
                  <a:pt x="24490" y="24490"/>
                </a:lnTo>
                <a:lnTo>
                  <a:pt x="24490" y="1546474"/>
                </a:lnTo>
                <a:lnTo>
                  <a:pt x="216952" y="1546474"/>
                </a:lnTo>
                <a:lnTo>
                  <a:pt x="216952" y="1570964"/>
                </a:lnTo>
                <a:lnTo>
                  <a:pt x="0" y="157096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Frame 7"/>
          <p:cNvSpPr/>
          <p:nvPr userDrawn="1"/>
        </p:nvSpPr>
        <p:spPr>
          <a:xfrm flipH="1">
            <a:off x="10752756" y="1225784"/>
            <a:ext cx="289269" cy="2094619"/>
          </a:xfrm>
          <a:custGeom>
            <a:avLst/>
            <a:gdLst/>
            <a:ahLst/>
            <a:cxnLst/>
            <a:rect l="l" t="t" r="r" b="b"/>
            <a:pathLst>
              <a:path w="216952" h="1570964">
                <a:moveTo>
                  <a:pt x="0" y="0"/>
                </a:moveTo>
                <a:lnTo>
                  <a:pt x="216952" y="0"/>
                </a:lnTo>
                <a:lnTo>
                  <a:pt x="216952" y="24490"/>
                </a:lnTo>
                <a:lnTo>
                  <a:pt x="24490" y="24490"/>
                </a:lnTo>
                <a:lnTo>
                  <a:pt x="24490" y="1546474"/>
                </a:lnTo>
                <a:lnTo>
                  <a:pt x="216952" y="1546474"/>
                </a:lnTo>
                <a:lnTo>
                  <a:pt x="216952" y="1570964"/>
                </a:lnTo>
                <a:lnTo>
                  <a:pt x="0" y="157096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8" name="Frame 7"/>
          <p:cNvSpPr/>
          <p:nvPr userDrawn="1"/>
        </p:nvSpPr>
        <p:spPr>
          <a:xfrm flipH="1">
            <a:off x="10752756" y="3827188"/>
            <a:ext cx="289269" cy="2094619"/>
          </a:xfrm>
          <a:custGeom>
            <a:avLst/>
            <a:gdLst/>
            <a:ahLst/>
            <a:cxnLst/>
            <a:rect l="l" t="t" r="r" b="b"/>
            <a:pathLst>
              <a:path w="216952" h="1570964">
                <a:moveTo>
                  <a:pt x="0" y="0"/>
                </a:moveTo>
                <a:lnTo>
                  <a:pt x="216952" y="0"/>
                </a:lnTo>
                <a:lnTo>
                  <a:pt x="216952" y="24490"/>
                </a:lnTo>
                <a:lnTo>
                  <a:pt x="24490" y="24490"/>
                </a:lnTo>
                <a:lnTo>
                  <a:pt x="24490" y="1546474"/>
                </a:lnTo>
                <a:lnTo>
                  <a:pt x="216952" y="1546474"/>
                </a:lnTo>
                <a:lnTo>
                  <a:pt x="216952" y="1570964"/>
                </a:lnTo>
                <a:lnTo>
                  <a:pt x="0" y="157096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8916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5F8F27-4A71-D846-BC2B-B93386E57C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DC53C3-6B76-AF44-AF38-D5E3E384FCA2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BDE044-BD56-3341-9B12-DF963889A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25A7E2-7853-5345-AC26-660DC5A53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DE92AD-B718-B346-A467-A61797A03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77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1" y="2"/>
            <a:ext cx="8724592" cy="4461468"/>
            <a:chOff x="1" y="0"/>
            <a:chExt cx="6543444" cy="3346101"/>
          </a:xfrm>
        </p:grpSpPr>
        <p:sp>
          <p:nvSpPr>
            <p:cNvPr id="9" name="Parallelogram 8"/>
            <p:cNvSpPr/>
            <p:nvPr/>
          </p:nvSpPr>
          <p:spPr>
            <a:xfrm>
              <a:off x="872397" y="0"/>
              <a:ext cx="5671048" cy="3346101"/>
            </a:xfrm>
            <a:custGeom>
              <a:avLst/>
              <a:gdLst/>
              <a:ahLst/>
              <a:cxnLst/>
              <a:rect l="l" t="t" r="r" b="b"/>
              <a:pathLst>
                <a:path w="5671048" h="3346101">
                  <a:moveTo>
                    <a:pt x="1554431" y="0"/>
                  </a:moveTo>
                  <a:lnTo>
                    <a:pt x="5671048" y="0"/>
                  </a:lnTo>
                  <a:cubicBezTo>
                    <a:pt x="5013701" y="227223"/>
                    <a:pt x="4540506" y="870277"/>
                    <a:pt x="4540506" y="1627834"/>
                  </a:cubicBezTo>
                  <a:cubicBezTo>
                    <a:pt x="4540506" y="2049972"/>
                    <a:pt x="4687439" y="2436555"/>
                    <a:pt x="4931829" y="2735178"/>
                  </a:cubicBezTo>
                  <a:lnTo>
                    <a:pt x="4648024" y="3346101"/>
                  </a:lnTo>
                  <a:lnTo>
                    <a:pt x="0" y="33461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67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" y="0"/>
              <a:ext cx="2823586" cy="33461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67">
                <a:solidFill>
                  <a:prstClr val="white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9856697" y="2"/>
            <a:ext cx="2335305" cy="4461468"/>
          </a:xfrm>
          <a:custGeom>
            <a:avLst/>
            <a:gdLst/>
            <a:ahLst/>
            <a:cxnLst/>
            <a:rect l="l" t="t" r="r" b="b"/>
            <a:pathLst>
              <a:path w="1751479" h="3346101">
                <a:moveTo>
                  <a:pt x="0" y="0"/>
                </a:moveTo>
                <a:lnTo>
                  <a:pt x="1751479" y="0"/>
                </a:lnTo>
                <a:lnTo>
                  <a:pt x="1751479" y="3054699"/>
                </a:lnTo>
                <a:lnTo>
                  <a:pt x="1751479" y="3346101"/>
                </a:lnTo>
                <a:lnTo>
                  <a:pt x="0" y="33461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 defTabSz="91435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3" y="6728344"/>
            <a:ext cx="12191999" cy="1296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91435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prstClr val="white"/>
              </a:solidFill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306796" y="2"/>
            <a:ext cx="4885205" cy="4461468"/>
            <a:chOff x="5480096" y="0"/>
            <a:chExt cx="3663904" cy="3346101"/>
          </a:xfrm>
        </p:grpSpPr>
        <p:sp>
          <p:nvSpPr>
            <p:cNvPr id="8" name="Parallelogram 7"/>
            <p:cNvSpPr/>
            <p:nvPr/>
          </p:nvSpPr>
          <p:spPr>
            <a:xfrm>
              <a:off x="5584515" y="0"/>
              <a:ext cx="3559485" cy="3346101"/>
            </a:xfrm>
            <a:custGeom>
              <a:avLst/>
              <a:gdLst/>
              <a:ahLst/>
              <a:cxnLst/>
              <a:rect l="l" t="t" r="r" b="b"/>
              <a:pathLst>
                <a:path w="3559485" h="3346101">
                  <a:moveTo>
                    <a:pt x="1554431" y="0"/>
                  </a:moveTo>
                  <a:lnTo>
                    <a:pt x="3559485" y="0"/>
                  </a:lnTo>
                  <a:lnTo>
                    <a:pt x="3559485" y="1187446"/>
                  </a:lnTo>
                  <a:lnTo>
                    <a:pt x="2556682" y="3346101"/>
                  </a:lnTo>
                  <a:lnTo>
                    <a:pt x="0" y="334610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67">
                <a:solidFill>
                  <a:prstClr val="white"/>
                </a:solidFill>
              </a:endParaRPr>
            </a:p>
          </p:txBody>
        </p:sp>
        <p:sp>
          <p:nvSpPr>
            <p:cNvPr id="16" name="Oval 15"/>
            <p:cNvSpPr/>
            <p:nvPr userDrawn="1"/>
          </p:nvSpPr>
          <p:spPr>
            <a:xfrm>
              <a:off x="5480096" y="0"/>
              <a:ext cx="3229704" cy="3295862"/>
            </a:xfrm>
            <a:custGeom>
              <a:avLst/>
              <a:gdLst/>
              <a:ahLst/>
              <a:cxnLst/>
              <a:rect l="l" t="t" r="r" b="b"/>
              <a:pathLst>
                <a:path w="3229704" h="3295862">
                  <a:moveTo>
                    <a:pt x="1228405" y="0"/>
                  </a:moveTo>
                  <a:lnTo>
                    <a:pt x="2001300" y="0"/>
                  </a:lnTo>
                  <a:cubicBezTo>
                    <a:pt x="2706780" y="177704"/>
                    <a:pt x="3229704" y="836989"/>
                    <a:pt x="3229704" y="1622811"/>
                  </a:cubicBezTo>
                  <a:cubicBezTo>
                    <a:pt x="3229704" y="2546812"/>
                    <a:pt x="2506710" y="3295862"/>
                    <a:pt x="1614852" y="3295862"/>
                  </a:cubicBezTo>
                  <a:cubicBezTo>
                    <a:pt x="722994" y="3295862"/>
                    <a:pt x="0" y="2546812"/>
                    <a:pt x="0" y="1622811"/>
                  </a:cubicBezTo>
                  <a:cubicBezTo>
                    <a:pt x="0" y="836989"/>
                    <a:pt x="522924" y="177704"/>
                    <a:pt x="1228405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67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529217" y="1035872"/>
            <a:ext cx="6611811" cy="1976719"/>
          </a:xfrm>
        </p:spPr>
        <p:txBody>
          <a:bodyPr anchor="ctr">
            <a:noAutofit/>
          </a:bodyPr>
          <a:lstStyle>
            <a:lvl1pPr algn="l">
              <a:defRPr sz="6400" b="0" spc="-151">
                <a:solidFill>
                  <a:schemeClr val="bg1"/>
                </a:solidFill>
                <a:latin typeface="+mj-lt"/>
                <a:cs typeface="Miriam" pitchFamily="34" charset="-79"/>
              </a:defRPr>
            </a:lvl1pPr>
          </a:lstStyle>
          <a:p>
            <a:endParaRPr lang="en-US" dirty="0"/>
          </a:p>
        </p:txBody>
      </p:sp>
      <p:pic>
        <p:nvPicPr>
          <p:cNvPr id="12" name="Picture 9" descr="whole school empowerment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9571" y="551451"/>
            <a:ext cx="3378200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625" y="4751315"/>
            <a:ext cx="5310754" cy="168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7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EAT 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039293" y="0"/>
            <a:ext cx="6152707" cy="6858000"/>
          </a:xfrm>
          <a:prstGeom prst="rect">
            <a:avLst/>
          </a:prstGeom>
          <a:solidFill>
            <a:srgbClr val="199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 defTabSz="91435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67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456445" y="686057"/>
            <a:ext cx="5318407" cy="1312864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WELCOME SLIDE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038851" cy="685800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4869160"/>
            <a:ext cx="4580046" cy="145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58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1" y="-1"/>
            <a:ext cx="12192001" cy="900953"/>
            <a:chOff x="-1" y="-952499"/>
            <a:chExt cx="12192001" cy="1257301"/>
          </a:xfrm>
          <a:solidFill>
            <a:schemeClr val="accent1"/>
          </a:solidFill>
        </p:grpSpPr>
        <p:sp>
          <p:nvSpPr>
            <p:cNvPr id="8" name="Parallelogram 7"/>
            <p:cNvSpPr/>
            <p:nvPr/>
          </p:nvSpPr>
          <p:spPr>
            <a:xfrm>
              <a:off x="1099017" y="-952499"/>
              <a:ext cx="10687051" cy="1257301"/>
            </a:xfrm>
            <a:prstGeom prst="parallelogram">
              <a:avLst>
                <a:gd name="adj" fmla="val 464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Parallelogram 8"/>
            <p:cNvSpPr/>
            <p:nvPr/>
          </p:nvSpPr>
          <p:spPr>
            <a:xfrm>
              <a:off x="35956" y="-952499"/>
              <a:ext cx="1638300" cy="1257300"/>
            </a:xfrm>
            <a:prstGeom prst="parallelogram">
              <a:avLst>
                <a:gd name="adj" fmla="val 464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553700" y="-951174"/>
              <a:ext cx="1638300" cy="12559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-1" y="-951174"/>
              <a:ext cx="628651" cy="12559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Rectangle 21"/>
          <p:cNvSpPr/>
          <p:nvPr userDrawn="1"/>
        </p:nvSpPr>
        <p:spPr>
          <a:xfrm>
            <a:off x="-1" y="5877272"/>
            <a:ext cx="12192001" cy="980728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889" y="5577"/>
            <a:ext cx="11207759" cy="89217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2" y="1173708"/>
            <a:ext cx="10667999" cy="490772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568" y="6165305"/>
            <a:ext cx="1359032" cy="4320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170" y="5873194"/>
            <a:ext cx="969394" cy="94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82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50" r:id="rId4"/>
    <p:sldLayoutId id="2147484352" r:id="rId5"/>
    <p:sldLayoutId id="2147484348" r:id="rId6"/>
    <p:sldLayoutId id="2147484414" r:id="rId7"/>
    <p:sldLayoutId id="2147484408" r:id="rId8"/>
    <p:sldLayoutId id="2147484409" r:id="rId9"/>
    <p:sldLayoutId id="2147484410" r:id="rId10"/>
    <p:sldLayoutId id="2147484411" r:id="rId11"/>
    <p:sldLayoutId id="2147484412" r:id="rId12"/>
    <p:sldLayoutId id="2147484415" r:id="rId13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rgbClr val="202665"/>
        </a:buClr>
        <a:buFont typeface="Wingdings" pitchFamily="2" charset="2"/>
        <a:buChar char="§"/>
        <a:defRPr sz="1867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202665"/>
        </a:buClr>
        <a:buFont typeface="Wingdings" pitchFamily="2" charset="2"/>
        <a:buChar char="§"/>
        <a:defRPr sz="1867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202665"/>
        </a:buClr>
        <a:buFont typeface="Wingdings" pitchFamily="2" charset="2"/>
        <a:buChar char="§"/>
        <a:defRPr sz="1867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202665"/>
        </a:buClr>
        <a:buFont typeface="Wingdings" pitchFamily="2" charset="2"/>
        <a:buChar char="§"/>
        <a:defRPr sz="1867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202665"/>
        </a:buClr>
        <a:buFont typeface="Wingdings" pitchFamily="2" charset="2"/>
        <a:buChar char="§"/>
        <a:defRPr sz="1867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youtu.be/oAmVkVEmOP4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91344" y="747840"/>
            <a:ext cx="7272808" cy="2897184"/>
          </a:xfrm>
        </p:spPr>
        <p:txBody>
          <a:bodyPr/>
          <a:lstStyle/>
          <a:p>
            <a:r>
              <a:rPr lang="en-US" sz="4800" b="1" dirty="0">
                <a:latin typeface="Century Gothic" panose="020B0502020202020204" pitchFamily="34" charset="0"/>
                <a:cs typeface="Narkisim" panose="020E0502050101010101" pitchFamily="34" charset="-79"/>
              </a:rPr>
              <a:t>Anti-Bullying Week 2019: Change Starts With Us</a:t>
            </a:r>
            <a:br>
              <a:rPr lang="en-US" sz="4800" b="1" dirty="0">
                <a:latin typeface="Century Gothic" panose="020B0502020202020204" pitchFamily="34" charset="0"/>
                <a:cs typeface="Narkisim" panose="020E0502050101010101" pitchFamily="34" charset="-79"/>
              </a:rPr>
            </a:br>
            <a:r>
              <a:rPr lang="en-US" sz="3200" b="1" dirty="0">
                <a:latin typeface="Century Gothic" panose="020B0502020202020204" pitchFamily="34" charset="0"/>
                <a:cs typeface="Narkisim" panose="020E0502050101010101" pitchFamily="34" charset="-79"/>
              </a:rPr>
              <a:t>Secondary School Assembly Plan – </a:t>
            </a:r>
            <a:r>
              <a:rPr lang="en-US" sz="3200" b="1" dirty="0" err="1">
                <a:latin typeface="Century Gothic" panose="020B0502020202020204" pitchFamily="34" charset="0"/>
                <a:cs typeface="Narkisim" panose="020E0502050101010101" pitchFamily="34" charset="-79"/>
              </a:rPr>
              <a:t>ppt</a:t>
            </a:r>
            <a:r>
              <a:rPr lang="en-US" sz="3200" b="1" dirty="0">
                <a:latin typeface="Century Gothic" panose="020B0502020202020204" pitchFamily="34" charset="0"/>
                <a:cs typeface="Narkisim" panose="020E0502050101010101" pitchFamily="34" charset="-79"/>
              </a:rPr>
              <a:t> </a:t>
            </a:r>
            <a:r>
              <a:rPr lang="en-US" sz="4800" b="1" dirty="0">
                <a:latin typeface="Century Gothic" panose="020B0502020202020204" pitchFamily="34" charset="0"/>
                <a:cs typeface="Narkisim" panose="020E0502050101010101" pitchFamily="34" charset="-79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3768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871" y="1778122"/>
            <a:ext cx="4367826" cy="33195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Change starts with …? </a:t>
            </a:r>
          </a:p>
        </p:txBody>
      </p:sp>
      <p:sp>
        <p:nvSpPr>
          <p:cNvPr id="3" name="Rectangle: Rounded Corners 27">
            <a:extLst>
              <a:ext uri="{FF2B5EF4-FFF2-40B4-BE49-F238E27FC236}">
                <a16:creationId xmlns:a16="http://schemas.microsoft.com/office/drawing/2014/main" id="{ED442BFB-3501-4769-A1B2-D4480149090A}"/>
              </a:ext>
            </a:extLst>
          </p:cNvPr>
          <p:cNvSpPr/>
          <p:nvPr/>
        </p:nvSpPr>
        <p:spPr>
          <a:xfrm>
            <a:off x="9739278" y="4560523"/>
            <a:ext cx="2018555" cy="125922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GB" sz="28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 Parents and carers?</a:t>
            </a:r>
          </a:p>
        </p:txBody>
      </p:sp>
      <p:sp>
        <p:nvSpPr>
          <p:cNvPr id="4" name="Rectangle: Rounded Corners 27">
            <a:extLst>
              <a:ext uri="{FF2B5EF4-FFF2-40B4-BE49-F238E27FC236}">
                <a16:creationId xmlns:a16="http://schemas.microsoft.com/office/drawing/2014/main" id="{234BC682-0444-48BB-943D-4EB973CD6699}"/>
              </a:ext>
            </a:extLst>
          </p:cNvPr>
          <p:cNvSpPr/>
          <p:nvPr/>
        </p:nvSpPr>
        <p:spPr>
          <a:xfrm>
            <a:off x="309422" y="4560523"/>
            <a:ext cx="1948791" cy="1259220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GB" sz="28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The school?</a:t>
            </a:r>
          </a:p>
        </p:txBody>
      </p:sp>
      <p:sp>
        <p:nvSpPr>
          <p:cNvPr id="5" name="Rectangle: Rounded Corners 27">
            <a:extLst>
              <a:ext uri="{FF2B5EF4-FFF2-40B4-BE49-F238E27FC236}">
                <a16:creationId xmlns:a16="http://schemas.microsoft.com/office/drawing/2014/main" id="{D8383D82-ACEC-4757-B347-7584A06E8C95}"/>
              </a:ext>
            </a:extLst>
          </p:cNvPr>
          <p:cNvSpPr/>
          <p:nvPr/>
        </p:nvSpPr>
        <p:spPr>
          <a:xfrm>
            <a:off x="320516" y="1236975"/>
            <a:ext cx="1974062" cy="1255921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GB" sz="28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Students?</a:t>
            </a:r>
          </a:p>
        </p:txBody>
      </p:sp>
      <p:sp>
        <p:nvSpPr>
          <p:cNvPr id="6" name="Rectangle: Rounded Corners 27">
            <a:extLst>
              <a:ext uri="{FF2B5EF4-FFF2-40B4-BE49-F238E27FC236}">
                <a16:creationId xmlns:a16="http://schemas.microsoft.com/office/drawing/2014/main" id="{7CE5D157-4101-4B39-83CC-F8BD5F3A2D1F}"/>
              </a:ext>
            </a:extLst>
          </p:cNvPr>
          <p:cNvSpPr/>
          <p:nvPr/>
        </p:nvSpPr>
        <p:spPr>
          <a:xfrm>
            <a:off x="9696400" y="1236975"/>
            <a:ext cx="2061433" cy="125592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GB" sz="28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Your </a:t>
            </a:r>
          </a:p>
          <a:p>
            <a:pPr algn="ctr"/>
            <a:r>
              <a:rPr lang="en-GB" sz="28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teachers?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7BE0813-D992-40B1-AB3E-F9288066047F}"/>
              </a:ext>
            </a:extLst>
          </p:cNvPr>
          <p:cNvSpPr/>
          <p:nvPr/>
        </p:nvSpPr>
        <p:spPr>
          <a:xfrm>
            <a:off x="2402388" y="4725144"/>
            <a:ext cx="7192714" cy="135042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Hold up the number of fingers (1-5) to show your answers to each question!</a:t>
            </a:r>
          </a:p>
        </p:txBody>
      </p:sp>
      <p:sp>
        <p:nvSpPr>
          <p:cNvPr id="9" name="Rectangle: Rounded Corners 33">
            <a:extLst>
              <a:ext uri="{FF2B5EF4-FFF2-40B4-BE49-F238E27FC236}">
                <a16:creationId xmlns:a16="http://schemas.microsoft.com/office/drawing/2014/main" id="{DC52817A-8634-4627-AAB6-79CC8C267F26}"/>
              </a:ext>
            </a:extLst>
          </p:cNvPr>
          <p:cNvSpPr/>
          <p:nvPr/>
        </p:nvSpPr>
        <p:spPr>
          <a:xfrm>
            <a:off x="3368914" y="967840"/>
            <a:ext cx="5300397" cy="1165016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Who is 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most responsible </a:t>
            </a:r>
            <a:r>
              <a:rPr lang="en-GB" sz="2800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for tackling bullying?</a:t>
            </a:r>
          </a:p>
        </p:txBody>
      </p:sp>
      <p:sp>
        <p:nvSpPr>
          <p:cNvPr id="10" name="Rectangle: Rounded Corners 33">
            <a:extLst>
              <a:ext uri="{FF2B5EF4-FFF2-40B4-BE49-F238E27FC236}">
                <a16:creationId xmlns:a16="http://schemas.microsoft.com/office/drawing/2014/main" id="{68997318-6506-47C4-9214-1E8AC45D93B3}"/>
              </a:ext>
            </a:extLst>
          </p:cNvPr>
          <p:cNvSpPr/>
          <p:nvPr/>
        </p:nvSpPr>
        <p:spPr>
          <a:xfrm>
            <a:off x="3376554" y="2204864"/>
            <a:ext cx="5300397" cy="1165016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28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Who </a:t>
            </a:r>
            <a:r>
              <a:rPr lang="en-GB" sz="28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currently does the most</a:t>
            </a:r>
            <a:r>
              <a:rPr lang="en-GB" sz="28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to tackle bullying?</a:t>
            </a:r>
          </a:p>
        </p:txBody>
      </p:sp>
      <p:sp>
        <p:nvSpPr>
          <p:cNvPr id="11" name="Rectangle: Rounded Corners 33">
            <a:extLst>
              <a:ext uri="{FF2B5EF4-FFF2-40B4-BE49-F238E27FC236}">
                <a16:creationId xmlns:a16="http://schemas.microsoft.com/office/drawing/2014/main" id="{A727F03D-BD35-4621-AED3-D802C5945843}"/>
              </a:ext>
            </a:extLst>
          </p:cNvPr>
          <p:cNvSpPr/>
          <p:nvPr/>
        </p:nvSpPr>
        <p:spPr>
          <a:xfrm>
            <a:off x="3376554" y="3501008"/>
            <a:ext cx="5300397" cy="1165016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Who 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could do more </a:t>
            </a:r>
            <a:r>
              <a:rPr lang="en-GB" sz="2800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to tackle bullying?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8981946-D0AD-4F08-B98E-49FDAFC10A56}"/>
              </a:ext>
            </a:extLst>
          </p:cNvPr>
          <p:cNvSpPr/>
          <p:nvPr/>
        </p:nvSpPr>
        <p:spPr>
          <a:xfrm>
            <a:off x="161593" y="1161992"/>
            <a:ext cx="454790" cy="4547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EAEC8AB-222C-4AEB-9CE1-BA01098AB290}"/>
              </a:ext>
            </a:extLst>
          </p:cNvPr>
          <p:cNvSpPr/>
          <p:nvPr/>
        </p:nvSpPr>
        <p:spPr>
          <a:xfrm>
            <a:off x="161593" y="4411002"/>
            <a:ext cx="454790" cy="43189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44591DF-CBD3-4782-8284-0D38842F3E9A}"/>
              </a:ext>
            </a:extLst>
          </p:cNvPr>
          <p:cNvSpPr/>
          <p:nvPr/>
        </p:nvSpPr>
        <p:spPr>
          <a:xfrm>
            <a:off x="9511883" y="1175940"/>
            <a:ext cx="454790" cy="4547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7514E79-9CD1-48A4-952E-D83FBD146299}"/>
              </a:ext>
            </a:extLst>
          </p:cNvPr>
          <p:cNvSpPr/>
          <p:nvPr/>
        </p:nvSpPr>
        <p:spPr>
          <a:xfrm>
            <a:off x="9595103" y="4413131"/>
            <a:ext cx="454790" cy="4547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4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2569" y="2018127"/>
            <a:ext cx="4576019" cy="271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09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10D4F3A-7139-6049-B1B8-49CDAF7DEC2A}"/>
              </a:ext>
            </a:extLst>
          </p:cNvPr>
          <p:cNvSpPr txBox="1">
            <a:spLocks/>
          </p:cNvSpPr>
          <p:nvPr/>
        </p:nvSpPr>
        <p:spPr>
          <a:xfrm>
            <a:off x="477169" y="190500"/>
            <a:ext cx="11359231" cy="59491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Do you think it is possible to reduce bullying in your school? </a:t>
            </a:r>
            <a:endParaRPr lang="en-US" sz="3200" dirty="0">
              <a:solidFill>
                <a:srgbClr val="3E3D7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0"/>
          <a:stretch/>
        </p:blipFill>
        <p:spPr>
          <a:xfrm>
            <a:off x="-1" y="908720"/>
            <a:ext cx="6889567" cy="597666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032104" y="1340768"/>
            <a:ext cx="4968552" cy="286035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54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We want to hear from you! </a:t>
            </a:r>
          </a:p>
        </p:txBody>
      </p:sp>
    </p:spTree>
    <p:extLst>
      <p:ext uri="{BB962C8B-B14F-4D97-AF65-F5344CB8AC3E}">
        <p14:creationId xmlns:p14="http://schemas.microsoft.com/office/powerpoint/2010/main" val="551067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Change starts with … having a voice </a:t>
            </a:r>
          </a:p>
        </p:txBody>
      </p:sp>
      <p:sp>
        <p:nvSpPr>
          <p:cNvPr id="3" name="Rectangle: Rounded Corners 33">
            <a:extLst>
              <a:ext uri="{FF2B5EF4-FFF2-40B4-BE49-F238E27FC236}">
                <a16:creationId xmlns:a16="http://schemas.microsoft.com/office/drawing/2014/main" id="{2F777C7D-5FCF-4943-9C5F-785C6F31D282}"/>
              </a:ext>
            </a:extLst>
          </p:cNvPr>
          <p:cNvSpPr/>
          <p:nvPr/>
        </p:nvSpPr>
        <p:spPr>
          <a:xfrm>
            <a:off x="479376" y="1414038"/>
            <a:ext cx="9116888" cy="188984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GB" sz="26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Bullying is still a big problem in the world today. It affects us both in our schools and online; many of us will be affected by it in some way. Something needs to </a:t>
            </a:r>
            <a:r>
              <a:rPr lang="en-GB" sz="26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change.</a:t>
            </a:r>
            <a:r>
              <a:rPr lang="en-GB" sz="26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But what?</a:t>
            </a:r>
          </a:p>
        </p:txBody>
      </p:sp>
      <p:sp>
        <p:nvSpPr>
          <p:cNvPr id="5" name="Rectangle: Rounded Corners 33">
            <a:extLst>
              <a:ext uri="{FF2B5EF4-FFF2-40B4-BE49-F238E27FC236}">
                <a16:creationId xmlns:a16="http://schemas.microsoft.com/office/drawing/2014/main" id="{0CA3555F-211E-5841-9F7C-67037BDEA279}"/>
              </a:ext>
            </a:extLst>
          </p:cNvPr>
          <p:cNvSpPr/>
          <p:nvPr/>
        </p:nvSpPr>
        <p:spPr>
          <a:xfrm>
            <a:off x="2567608" y="3674890"/>
            <a:ext cx="9116888" cy="1842342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GB" sz="26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The question we’re asking you today is about whether </a:t>
            </a:r>
            <a:r>
              <a:rPr lang="en-GB" sz="26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change is possible.</a:t>
            </a:r>
            <a:r>
              <a:rPr lang="en-GB" sz="26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As a school, can </a:t>
            </a:r>
            <a:r>
              <a:rPr lang="en-GB" sz="26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we work together </a:t>
            </a:r>
            <a:r>
              <a:rPr lang="en-GB" sz="26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to make the world better for the people around us? </a:t>
            </a:r>
            <a:endParaRPr lang="en-GB" sz="2600" b="1" dirty="0">
              <a:solidFill>
                <a:schemeClr val="accent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571822"/>
            <a:ext cx="3568158" cy="342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900" y="2924944"/>
            <a:ext cx="4293096" cy="4293096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01E832ED-C83C-471C-836B-CBB9C642FC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64" y="6324268"/>
            <a:ext cx="2304256" cy="44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6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Change Starts With Us!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VIDEO </a:t>
            </a:r>
            <a:r>
              <a:rPr lang="en-GB" dirty="0">
                <a:solidFill>
                  <a:schemeClr val="accent2"/>
                </a:solidFill>
              </a:rPr>
              <a:t>LINK: </a:t>
            </a:r>
            <a:r>
              <a:rPr lang="en-GB" dirty="0">
                <a:solidFill>
                  <a:schemeClr val="accent2"/>
                </a:solidFill>
                <a:hlinkClick r:id="rId2"/>
              </a:rPr>
              <a:t>https://</a:t>
            </a:r>
            <a:r>
              <a:rPr lang="en-GB" dirty="0" smtClean="0">
                <a:solidFill>
                  <a:schemeClr val="accent2"/>
                </a:solidFill>
                <a:hlinkClick r:id="rId2"/>
              </a:rPr>
              <a:t>youtu.be/oAmVkVEmOP4</a:t>
            </a:r>
            <a:r>
              <a:rPr lang="en-GB" dirty="0" smtClean="0">
                <a:solidFill>
                  <a:schemeClr val="accent2"/>
                </a:solidFill>
              </a:rPr>
              <a:t> </a:t>
            </a:r>
            <a:endParaRPr lang="en-GB" dirty="0">
              <a:solidFill>
                <a:schemeClr val="accent2"/>
              </a:solidFill>
            </a:endParaRP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536" y="1628800"/>
            <a:ext cx="7785373" cy="438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802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Change Starts With Us!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58" y="-332456"/>
            <a:ext cx="3756422" cy="3756422"/>
          </a:xfrm>
        </p:spPr>
      </p:pic>
      <p:sp>
        <p:nvSpPr>
          <p:cNvPr id="5" name="TextBox 4"/>
          <p:cNvSpPr txBox="1"/>
          <p:nvPr/>
        </p:nvSpPr>
        <p:spPr>
          <a:xfrm>
            <a:off x="9640574" y="760925"/>
            <a:ext cx="2736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+mn-lt"/>
              </a:rPr>
              <a:t>Your </a:t>
            </a:r>
            <a:br>
              <a:rPr lang="en-GB" sz="3200" b="1" dirty="0">
                <a:solidFill>
                  <a:schemeClr val="bg1"/>
                </a:solidFill>
                <a:latin typeface="+mn-lt"/>
              </a:rPr>
            </a:br>
            <a:r>
              <a:rPr lang="en-GB" sz="3200" b="1" dirty="0">
                <a:solidFill>
                  <a:schemeClr val="bg1"/>
                </a:solidFill>
                <a:latin typeface="+mn-lt"/>
              </a:rPr>
              <a:t>opinion matters! </a:t>
            </a:r>
          </a:p>
        </p:txBody>
      </p:sp>
      <p:sp>
        <p:nvSpPr>
          <p:cNvPr id="6" name="Shape 114">
            <a:extLst>
              <a:ext uri="{FF2B5EF4-FFF2-40B4-BE49-F238E27FC236}">
                <a16:creationId xmlns:a16="http://schemas.microsoft.com/office/drawing/2014/main" id="{BBB64240-36BF-45D7-9649-A6A329866282}"/>
              </a:ext>
            </a:extLst>
          </p:cNvPr>
          <p:cNvSpPr/>
          <p:nvPr/>
        </p:nvSpPr>
        <p:spPr>
          <a:xfrm>
            <a:off x="3771793" y="2636912"/>
            <a:ext cx="4787741" cy="1458464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Do you think it is possible to reduce bullying in your school? </a:t>
            </a:r>
            <a:endParaRPr lang="en-GB" sz="4400" b="1" dirty="0">
              <a:solidFill>
                <a:schemeClr val="bg1"/>
              </a:solidFill>
              <a:latin typeface="Century Gothic" panose="020B0502020202020204" pitchFamily="34" charset="0"/>
              <a:ea typeface="Lato"/>
              <a:cs typeface="Lato"/>
              <a:sym typeface="Lato"/>
            </a:endParaRPr>
          </a:p>
        </p:txBody>
      </p:sp>
      <p:sp>
        <p:nvSpPr>
          <p:cNvPr id="7" name="Rectangle: Rounded Corners 33">
            <a:extLst>
              <a:ext uri="{FF2B5EF4-FFF2-40B4-BE49-F238E27FC236}">
                <a16:creationId xmlns:a16="http://schemas.microsoft.com/office/drawing/2014/main" id="{4D41248F-B1B5-4E81-93C3-71A70A555EC4}"/>
              </a:ext>
            </a:extLst>
          </p:cNvPr>
          <p:cNvSpPr/>
          <p:nvPr/>
        </p:nvSpPr>
        <p:spPr>
          <a:xfrm>
            <a:off x="377802" y="1772816"/>
            <a:ext cx="8718656" cy="802137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This week, we want you to </a:t>
            </a:r>
            <a:r>
              <a:rPr lang="en-GB" sz="20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make your voice heard 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on bullying! </a:t>
            </a:r>
          </a:p>
          <a:p>
            <a:pPr algn="ctr"/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In your classes, you will be discussing the question: </a:t>
            </a:r>
          </a:p>
        </p:txBody>
      </p:sp>
      <p:sp>
        <p:nvSpPr>
          <p:cNvPr id="8" name="Rectangle: Rounded Corners 33">
            <a:extLst>
              <a:ext uri="{FF2B5EF4-FFF2-40B4-BE49-F238E27FC236}">
                <a16:creationId xmlns:a16="http://schemas.microsoft.com/office/drawing/2014/main" id="{C85AD3C7-4A2E-44F6-936F-5B3521B6A0CD}"/>
              </a:ext>
            </a:extLst>
          </p:cNvPr>
          <p:cNvSpPr/>
          <p:nvPr/>
        </p:nvSpPr>
        <p:spPr>
          <a:xfrm>
            <a:off x="3791744" y="4149080"/>
            <a:ext cx="8220282" cy="1832677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We want to hear your ideas for how to make schools </a:t>
            </a:r>
            <a:r>
              <a:rPr lang="en-GB" sz="20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happier and safer 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for everyone. Maybe there is something you </a:t>
            </a:r>
            <a:r>
              <a:rPr lang="en-GB" sz="20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would like </a:t>
            </a:r>
            <a:r>
              <a:rPr lang="en-GB" sz="2000" b="1" dirty="0" smtClean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to </a:t>
            </a:r>
            <a:r>
              <a:rPr lang="en-GB" sz="20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change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, or something you already do that others could learn from! Either way, </a:t>
            </a:r>
            <a:r>
              <a:rPr lang="en-GB" sz="20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we want to hear your ideas for reducing bullying.  </a:t>
            </a:r>
            <a:endParaRPr lang="en-GB" sz="2000" dirty="0">
              <a:solidFill>
                <a:schemeClr val="accent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" name="Rectangle: Rounded Corners 33">
            <a:extLst>
              <a:ext uri="{FF2B5EF4-FFF2-40B4-BE49-F238E27FC236}">
                <a16:creationId xmlns:a16="http://schemas.microsoft.com/office/drawing/2014/main" id="{139875C3-949C-234A-95BC-AC38600D4F64}"/>
              </a:ext>
            </a:extLst>
          </p:cNvPr>
          <p:cNvSpPr/>
          <p:nvPr/>
        </p:nvSpPr>
        <p:spPr>
          <a:xfrm>
            <a:off x="214084" y="4149080"/>
            <a:ext cx="3496528" cy="182308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At the end of the lesson you will get to </a:t>
            </a:r>
            <a:r>
              <a:rPr lang="en-GB" sz="2000" b="1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vote </a:t>
            </a:r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on this question and share your opinion with the nation. </a:t>
            </a:r>
          </a:p>
        </p:txBody>
      </p:sp>
      <p:sp>
        <p:nvSpPr>
          <p:cNvPr id="10" name="Rectangle: Rounded Corners 33">
            <a:extLst>
              <a:ext uri="{FF2B5EF4-FFF2-40B4-BE49-F238E27FC236}">
                <a16:creationId xmlns:a16="http://schemas.microsoft.com/office/drawing/2014/main" id="{2841B5B0-6635-5849-A485-94F161A02B0B}"/>
              </a:ext>
            </a:extLst>
          </p:cNvPr>
          <p:cNvSpPr/>
          <p:nvPr/>
        </p:nvSpPr>
        <p:spPr>
          <a:xfrm>
            <a:off x="377801" y="980728"/>
            <a:ext cx="8718657" cy="733831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en-GB" sz="2000" dirty="0">
                <a:solidFill>
                  <a:schemeClr val="accent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Bullying can be a problem both in schools and online. But it doesn’t have to be this way!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22" y="2132856"/>
            <a:ext cx="4169082" cy="24764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815" y="2132856"/>
            <a:ext cx="4278905" cy="2541670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5D8EB47C-E2E8-4BC3-A781-4FBC507246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64" y="6165304"/>
            <a:ext cx="2304256" cy="44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4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E422F5-7F04-7F4D-A53E-9635481C01C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3D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875AAEC-50AF-8D46-AE86-71D5F4D0CD35}"/>
              </a:ext>
            </a:extLst>
          </p:cNvPr>
          <p:cNvCxnSpPr>
            <a:cxnSpLocks/>
          </p:cNvCxnSpPr>
          <p:nvPr/>
        </p:nvCxnSpPr>
        <p:spPr>
          <a:xfrm flipH="1">
            <a:off x="0" y="5347285"/>
            <a:ext cx="12192000" cy="0"/>
          </a:xfrm>
          <a:prstGeom prst="line">
            <a:avLst/>
          </a:prstGeom>
          <a:ln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2124533-D77C-AE4E-A69F-67F1AA9286B2}"/>
              </a:ext>
            </a:extLst>
          </p:cNvPr>
          <p:cNvCxnSpPr>
            <a:cxnSpLocks/>
          </p:cNvCxnSpPr>
          <p:nvPr/>
        </p:nvCxnSpPr>
        <p:spPr>
          <a:xfrm>
            <a:off x="1559496" y="2060848"/>
            <a:ext cx="8966202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10A2AA1B-433B-BA4F-B399-E5A0CF1E33CB}"/>
              </a:ext>
            </a:extLst>
          </p:cNvPr>
          <p:cNvSpPr txBox="1">
            <a:spLocks/>
          </p:cNvSpPr>
          <p:nvPr/>
        </p:nvSpPr>
        <p:spPr>
          <a:xfrm>
            <a:off x="1047748" y="1146536"/>
            <a:ext cx="10096502" cy="21114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rgbClr val="B9E65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Thanks</a:t>
            </a: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for participating.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529" y="1657634"/>
            <a:ext cx="8722940" cy="518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781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47afc5d9782c3e81a91e586e4747adf7069bc2"/>
</p:tagLst>
</file>

<file path=ppt/theme/theme1.xml><?xml version="1.0" encoding="utf-8"?>
<a:theme xmlns:a="http://schemas.openxmlformats.org/drawingml/2006/main" name="fiverr-1">
  <a:themeElements>
    <a:clrScheme name="alltogeth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E3B7E"/>
      </a:accent1>
      <a:accent2>
        <a:srgbClr val="E10C61"/>
      </a:accent2>
      <a:accent3>
        <a:srgbClr val="019CDF"/>
      </a:accent3>
      <a:accent4>
        <a:srgbClr val="B8E851"/>
      </a:accent4>
      <a:accent5>
        <a:srgbClr val="FFFFFF"/>
      </a:accent5>
      <a:accent6>
        <a:srgbClr val="FFFFFF"/>
      </a:accent6>
      <a:hlink>
        <a:srgbClr val="0563C1"/>
      </a:hlink>
      <a:folHlink>
        <a:srgbClr val="954F72"/>
      </a:folHlink>
    </a:clrScheme>
    <a:fontScheme name="AntiBullying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iverr" id="{ED46E201-507D-4077-840B-07D90816CC7B}" vid="{37B00B18-9C30-4715-9D1B-8FFD53A750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22842</TotalTime>
  <Words>340</Words>
  <Application>Microsoft Office PowerPoint</Application>
  <PresentationFormat>Widescreen</PresentationFormat>
  <Paragraphs>35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123marker</vt:lpstr>
      <vt:lpstr>Arial</vt:lpstr>
      <vt:lpstr>Calibri</vt:lpstr>
      <vt:lpstr>Century Gothic</vt:lpstr>
      <vt:lpstr>Lato</vt:lpstr>
      <vt:lpstr>Miriam</vt:lpstr>
      <vt:lpstr>Narkisim</vt:lpstr>
      <vt:lpstr>WeblySleek UI Light</vt:lpstr>
      <vt:lpstr>Wingdings</vt:lpstr>
      <vt:lpstr>fiverr-1</vt:lpstr>
      <vt:lpstr>Anti-Bullying Week 2019: Change Starts With Us Secondary School Assembly Plan – ppt  </vt:lpstr>
      <vt:lpstr>Change starts with …? </vt:lpstr>
      <vt:lpstr>PowerPoint Presentation</vt:lpstr>
      <vt:lpstr>Change starts with … having a voice </vt:lpstr>
      <vt:lpstr>Change Starts With Us! </vt:lpstr>
      <vt:lpstr>Change Starts With Us! </vt:lpstr>
      <vt:lpstr>PowerPoint Presentation</vt:lpstr>
    </vt:vector>
  </TitlesOfParts>
  <Company>National Children's Bureau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Bullying?</dc:title>
  <dc:creator>MEvans</dc:creator>
  <cp:lastModifiedBy>Martha Evans</cp:lastModifiedBy>
  <cp:revision>1375</cp:revision>
  <cp:lastPrinted>2018-10-04T21:31:44Z</cp:lastPrinted>
  <dcterms:created xsi:type="dcterms:W3CDTF">2014-07-19T19:34:21Z</dcterms:created>
  <dcterms:modified xsi:type="dcterms:W3CDTF">2019-09-17T15:51:47Z</dcterms:modified>
</cp:coreProperties>
</file>