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44" r:id="rId1"/>
  </p:sldMasterIdLst>
  <p:notesMasterIdLst>
    <p:notesMasterId r:id="rId20"/>
  </p:notesMasterIdLst>
  <p:handoutMasterIdLst>
    <p:handoutMasterId r:id="rId21"/>
  </p:handoutMasterIdLst>
  <p:sldIdLst>
    <p:sldId id="564" r:id="rId2"/>
    <p:sldId id="666" r:id="rId3"/>
    <p:sldId id="647" r:id="rId4"/>
    <p:sldId id="667" r:id="rId5"/>
    <p:sldId id="659" r:id="rId6"/>
    <p:sldId id="652" r:id="rId7"/>
    <p:sldId id="668" r:id="rId8"/>
    <p:sldId id="672" r:id="rId9"/>
    <p:sldId id="669" r:id="rId10"/>
    <p:sldId id="670" r:id="rId11"/>
    <p:sldId id="671" r:id="rId12"/>
    <p:sldId id="393" r:id="rId13"/>
    <p:sldId id="673" r:id="rId14"/>
    <p:sldId id="654" r:id="rId15"/>
    <p:sldId id="674" r:id="rId16"/>
    <p:sldId id="665" r:id="rId17"/>
    <p:sldId id="664" r:id="rId18"/>
    <p:sldId id="622" r:id="rId19"/>
  </p:sldIdLst>
  <p:sldSz cx="12192000" cy="6858000"/>
  <p:notesSz cx="6797675" cy="9928225"/>
  <p:custDataLst>
    <p:tags r:id="rId22"/>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886" userDrawn="1">
          <p15:clr>
            <a:srgbClr val="A4A3A4"/>
          </p15:clr>
        </p15:guide>
        <p15:guide id="2" pos="7242" userDrawn="1">
          <p15:clr>
            <a:srgbClr val="A4A3A4"/>
          </p15:clr>
        </p15:guide>
        <p15:guide id="3" orient="horz" pos="709" userDrawn="1">
          <p15:clr>
            <a:srgbClr val="A4A3A4"/>
          </p15:clr>
        </p15:guide>
        <p15:guide id="4" pos="438" userDrawn="1">
          <p15:clr>
            <a:srgbClr val="A4A3A4"/>
          </p15:clr>
        </p15:guide>
        <p15:guide id="5" pos="3024" userDrawn="1">
          <p15:clr>
            <a:srgbClr val="A4A3A4"/>
          </p15:clr>
        </p15:guide>
        <p15:guide id="6" orient="horz" pos="1117" userDrawn="1">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hew beer" initials="mb" lastIdx="21" clrIdx="0">
    <p:extLst>
      <p:ext uri="{19B8F6BF-5375-455C-9EA6-DF929625EA0E}">
        <p15:presenceInfo xmlns:p15="http://schemas.microsoft.com/office/powerpoint/2012/main" userId="69767650f15fe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7FAB"/>
    <a:srgbClr val="3E3B7E"/>
    <a:srgbClr val="1A0000"/>
    <a:srgbClr val="019CDF"/>
    <a:srgbClr val="C5C4E5"/>
    <a:srgbClr val="1F3B73"/>
    <a:srgbClr val="494973"/>
    <a:srgbClr val="F1FADC"/>
    <a:srgbClr val="097EC1"/>
    <a:srgbClr val="706A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639" autoAdjust="0"/>
    <p:restoredTop sz="69655" autoAdjust="0"/>
  </p:normalViewPr>
  <p:slideViewPr>
    <p:cSldViewPr>
      <p:cViewPr varScale="1">
        <p:scale>
          <a:sx n="63" d="100"/>
          <a:sy n="63" d="100"/>
        </p:scale>
        <p:origin x="708" y="72"/>
      </p:cViewPr>
      <p:guideLst>
        <p:guide orient="horz" pos="2886"/>
        <p:guide pos="7242"/>
        <p:guide orient="horz" pos="709"/>
        <p:guide pos="438"/>
        <p:guide pos="3024"/>
        <p:guide orient="horz" pos="1117"/>
      </p:guideLst>
    </p:cSldViewPr>
  </p:slideViewPr>
  <p:outlineViewPr>
    <p:cViewPr>
      <p:scale>
        <a:sx n="33" d="100"/>
        <a:sy n="33" d="100"/>
      </p:scale>
      <p:origin x="0" y="-9312"/>
    </p:cViewPr>
  </p:outlineViewPr>
  <p:notesTextViewPr>
    <p:cViewPr>
      <p:scale>
        <a:sx n="3" d="2"/>
        <a:sy n="3" d="2"/>
      </p:scale>
      <p:origin x="0" y="0"/>
    </p:cViewPr>
  </p:notesTextViewPr>
  <p:sorterViewPr>
    <p:cViewPr>
      <p:scale>
        <a:sx n="80" d="100"/>
        <a:sy n="80" d="100"/>
      </p:scale>
      <p:origin x="0" y="-11286"/>
    </p:cViewPr>
  </p:sorterViewPr>
  <p:notesViewPr>
    <p:cSldViewPr>
      <p:cViewPr>
        <p:scale>
          <a:sx n="50" d="100"/>
          <a:sy n="50" d="100"/>
        </p:scale>
        <p:origin x="3600" y="432"/>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84A251-E525-4EE2-8F0E-41640F244551}" type="doc">
      <dgm:prSet loTypeId="urn:microsoft.com/office/officeart/2005/8/layout/hChevron3" loCatId="process" qsTypeId="urn:microsoft.com/office/officeart/2005/8/quickstyle/simple1" qsCatId="simple" csTypeId="urn:microsoft.com/office/officeart/2005/8/colors/colorful2" csCatId="colorful" phldr="1"/>
      <dgm:spPr/>
      <dgm:t>
        <a:bodyPr/>
        <a:lstStyle/>
        <a:p>
          <a:endParaRPr lang="en-US"/>
        </a:p>
      </dgm:t>
    </dgm:pt>
    <dgm:pt modelId="{040C158F-C18C-474D-8DE9-97940C5290C0}">
      <dgm:prSet phldrT="[Text]" custT="1"/>
      <dgm:spPr>
        <a:solidFill>
          <a:schemeClr val="accent1"/>
        </a:solidFill>
      </dgm:spPr>
      <dgm:t>
        <a:bodyPr/>
        <a:lstStyle/>
        <a:p>
          <a:pPr marL="274320" algn="l"/>
          <a:r>
            <a:rPr lang="en-GB" altLang="en-US" sz="2200" b="1" dirty="0">
              <a:latin typeface="+mn-lt"/>
              <a:cs typeface="Arial" panose="020B0604020202020204" pitchFamily="34" charset="0"/>
            </a:rPr>
            <a:t>Gossip </a:t>
          </a:r>
          <a:r>
            <a:rPr lang="en-GB" altLang="en-US" sz="2200" b="1" dirty="0" smtClean="0">
              <a:latin typeface="+mn-lt"/>
              <a:cs typeface="Arial" panose="020B0604020202020204" pitchFamily="34" charset="0"/>
            </a:rPr>
            <a:t>&amp; </a:t>
          </a:r>
          <a:r>
            <a:rPr lang="en-GB" altLang="en-US" sz="2200" b="1" dirty="0">
              <a:latin typeface="+mn-lt"/>
              <a:cs typeface="Arial" panose="020B0604020202020204" pitchFamily="34" charset="0"/>
            </a:rPr>
            <a:t>rumours?</a:t>
          </a:r>
          <a:endParaRPr lang="en-GB" sz="2200" b="1" dirty="0">
            <a:latin typeface="+mn-lt"/>
          </a:endParaRPr>
        </a:p>
      </dgm:t>
    </dgm:pt>
    <dgm:pt modelId="{117604EC-11D5-4FC2-9599-724C2D0EECD6}" type="parTrans" cxnId="{C280A17C-7D1E-4D33-BBA8-21E968B7C859}">
      <dgm:prSet/>
      <dgm:spPr/>
      <dgm:t>
        <a:bodyPr/>
        <a:lstStyle/>
        <a:p>
          <a:pPr marL="274320" algn="l"/>
          <a:endParaRPr lang="en-GB" sz="2200" b="1">
            <a:solidFill>
              <a:schemeClr val="bg1"/>
            </a:solidFill>
            <a:latin typeface="+mn-lt"/>
          </a:endParaRPr>
        </a:p>
      </dgm:t>
    </dgm:pt>
    <dgm:pt modelId="{B3123DA1-94DE-49CB-95D7-B282B4FB12C3}" type="sibTrans" cxnId="{C280A17C-7D1E-4D33-BBA8-21E968B7C859}">
      <dgm:prSet/>
      <dgm:spPr/>
      <dgm:t>
        <a:bodyPr/>
        <a:lstStyle/>
        <a:p>
          <a:pPr marL="274320" algn="l"/>
          <a:endParaRPr lang="en-GB" sz="2200" b="1">
            <a:solidFill>
              <a:schemeClr val="bg1"/>
            </a:solidFill>
            <a:latin typeface="+mn-lt"/>
          </a:endParaRPr>
        </a:p>
      </dgm:t>
    </dgm:pt>
    <dgm:pt modelId="{A822E49C-FC4F-40BA-8727-509B1893F7B6}">
      <dgm:prSet phldrT="[Text]" custT="1"/>
      <dgm:spPr>
        <a:solidFill>
          <a:srgbClr val="E00D62"/>
        </a:solidFill>
      </dgm:spPr>
      <dgm:t>
        <a:bodyPr/>
        <a:lstStyle/>
        <a:p>
          <a:pPr marL="274320" algn="l"/>
          <a:r>
            <a:rPr lang="en-GB" altLang="en-US" sz="2200" b="1" dirty="0">
              <a:latin typeface="+mn-lt"/>
              <a:cs typeface="Arial" panose="020B0604020202020204" pitchFamily="34" charset="0"/>
            </a:rPr>
            <a:t>Leaving out? </a:t>
          </a:r>
          <a:endParaRPr lang="en-GB" sz="2200" b="1" dirty="0">
            <a:latin typeface="+mn-lt"/>
          </a:endParaRPr>
        </a:p>
      </dgm:t>
    </dgm:pt>
    <dgm:pt modelId="{437C50F3-259D-48BF-B935-880758857BB1}" type="parTrans" cxnId="{02C1A697-64B9-4E56-88C2-B5C04FAC715A}">
      <dgm:prSet/>
      <dgm:spPr/>
      <dgm:t>
        <a:bodyPr/>
        <a:lstStyle/>
        <a:p>
          <a:pPr marL="274320" algn="l"/>
          <a:endParaRPr lang="en-GB" sz="2200" b="1">
            <a:solidFill>
              <a:schemeClr val="bg1"/>
            </a:solidFill>
            <a:latin typeface="+mn-lt"/>
          </a:endParaRPr>
        </a:p>
      </dgm:t>
    </dgm:pt>
    <dgm:pt modelId="{AA6C212B-61E8-4180-90B7-9EC47EECE317}" type="sibTrans" cxnId="{02C1A697-64B9-4E56-88C2-B5C04FAC715A}">
      <dgm:prSet/>
      <dgm:spPr/>
      <dgm:t>
        <a:bodyPr/>
        <a:lstStyle/>
        <a:p>
          <a:pPr marL="274320" algn="l"/>
          <a:endParaRPr lang="en-GB" sz="2200" b="1">
            <a:solidFill>
              <a:schemeClr val="bg1"/>
            </a:solidFill>
            <a:latin typeface="+mn-lt"/>
          </a:endParaRPr>
        </a:p>
      </dgm:t>
    </dgm:pt>
    <dgm:pt modelId="{5CCC30E3-5825-4665-93A2-6C54F2A2D2B9}">
      <dgm:prSet custT="1"/>
      <dgm:spPr>
        <a:solidFill>
          <a:schemeClr val="accent4">
            <a:lumMod val="75000"/>
          </a:schemeClr>
        </a:solidFill>
      </dgm:spPr>
      <dgm:t>
        <a:bodyPr/>
        <a:lstStyle/>
        <a:p>
          <a:r>
            <a:rPr lang="en-GB" altLang="en-US" sz="2200" b="1" dirty="0">
              <a:latin typeface="+mn-lt"/>
              <a:cs typeface="Arial" panose="020B0604020202020204" pitchFamily="34" charset="0"/>
            </a:rPr>
            <a:t>Online? </a:t>
          </a:r>
          <a:endParaRPr lang="en-US" sz="2200" b="1" dirty="0">
            <a:latin typeface="+mn-lt"/>
          </a:endParaRPr>
        </a:p>
      </dgm:t>
    </dgm:pt>
    <dgm:pt modelId="{E2F953EF-327F-4E1D-884A-9965248D4656}" type="parTrans" cxnId="{DE3DE2AC-51A4-4699-97EA-BA0E5F5791B4}">
      <dgm:prSet/>
      <dgm:spPr/>
      <dgm:t>
        <a:bodyPr/>
        <a:lstStyle/>
        <a:p>
          <a:endParaRPr lang="en-US" sz="2200" b="1">
            <a:solidFill>
              <a:schemeClr val="bg1"/>
            </a:solidFill>
            <a:latin typeface="+mn-lt"/>
          </a:endParaRPr>
        </a:p>
      </dgm:t>
    </dgm:pt>
    <dgm:pt modelId="{76F4FA4D-8232-4090-A9A2-D7EF4C9A30A1}" type="sibTrans" cxnId="{DE3DE2AC-51A4-4699-97EA-BA0E5F5791B4}">
      <dgm:prSet/>
      <dgm:spPr/>
      <dgm:t>
        <a:bodyPr/>
        <a:lstStyle/>
        <a:p>
          <a:endParaRPr lang="en-US" sz="2200" b="1">
            <a:solidFill>
              <a:schemeClr val="bg1"/>
            </a:solidFill>
            <a:latin typeface="+mn-lt"/>
          </a:endParaRPr>
        </a:p>
      </dgm:t>
    </dgm:pt>
    <dgm:pt modelId="{611B0A13-AAC3-4528-833F-F4A34FCE8087}">
      <dgm:prSet custT="1"/>
      <dgm:spPr/>
      <dgm:t>
        <a:bodyPr/>
        <a:lstStyle/>
        <a:p>
          <a:r>
            <a:rPr lang="en-GB" altLang="en-US" sz="2200" b="1" dirty="0">
              <a:latin typeface="+mn-lt"/>
              <a:cs typeface="Arial" panose="020B0604020202020204" pitchFamily="34" charset="0"/>
            </a:rPr>
            <a:t>False friendships?</a:t>
          </a:r>
          <a:endParaRPr lang="en-US" sz="2200" b="1" dirty="0">
            <a:latin typeface="+mn-lt"/>
          </a:endParaRPr>
        </a:p>
      </dgm:t>
    </dgm:pt>
    <dgm:pt modelId="{C7F1CA17-B52D-4920-95F3-549B7F421645}" type="parTrans" cxnId="{E5687B3F-1311-4539-BC33-19D9C6EAC30C}">
      <dgm:prSet/>
      <dgm:spPr/>
      <dgm:t>
        <a:bodyPr/>
        <a:lstStyle/>
        <a:p>
          <a:endParaRPr lang="en-US" sz="2200" b="1">
            <a:solidFill>
              <a:schemeClr val="bg1"/>
            </a:solidFill>
            <a:latin typeface="+mn-lt"/>
          </a:endParaRPr>
        </a:p>
      </dgm:t>
    </dgm:pt>
    <dgm:pt modelId="{53319CDD-8872-4368-BCB9-16641A3B16BE}" type="sibTrans" cxnId="{E5687B3F-1311-4539-BC33-19D9C6EAC30C}">
      <dgm:prSet/>
      <dgm:spPr/>
      <dgm:t>
        <a:bodyPr/>
        <a:lstStyle/>
        <a:p>
          <a:endParaRPr lang="en-US" sz="2200" b="1">
            <a:solidFill>
              <a:schemeClr val="bg1"/>
            </a:solidFill>
            <a:latin typeface="+mn-lt"/>
          </a:endParaRPr>
        </a:p>
      </dgm:t>
    </dgm:pt>
    <dgm:pt modelId="{36926C53-B3B7-4E0E-A36B-8C94B7C8C32B}" type="pres">
      <dgm:prSet presAssocID="{3D84A251-E525-4EE2-8F0E-41640F244551}" presName="Name0" presStyleCnt="0">
        <dgm:presLayoutVars>
          <dgm:dir/>
          <dgm:resizeHandles val="exact"/>
        </dgm:presLayoutVars>
      </dgm:prSet>
      <dgm:spPr/>
      <dgm:t>
        <a:bodyPr/>
        <a:lstStyle/>
        <a:p>
          <a:endParaRPr lang="en-US"/>
        </a:p>
      </dgm:t>
    </dgm:pt>
    <dgm:pt modelId="{346D9B12-FB76-471C-8E21-A0A155E8528A}" type="pres">
      <dgm:prSet presAssocID="{040C158F-C18C-474D-8DE9-97940C5290C0}" presName="parTxOnly" presStyleLbl="node1" presStyleIdx="0" presStyleCnt="4">
        <dgm:presLayoutVars>
          <dgm:bulletEnabled val="1"/>
        </dgm:presLayoutVars>
      </dgm:prSet>
      <dgm:spPr/>
      <dgm:t>
        <a:bodyPr/>
        <a:lstStyle/>
        <a:p>
          <a:endParaRPr lang="en-US"/>
        </a:p>
      </dgm:t>
    </dgm:pt>
    <dgm:pt modelId="{97208710-D92F-4305-93D5-38FE444B28BC}" type="pres">
      <dgm:prSet presAssocID="{B3123DA1-94DE-49CB-95D7-B282B4FB12C3}" presName="parSpace" presStyleCnt="0"/>
      <dgm:spPr/>
    </dgm:pt>
    <dgm:pt modelId="{9DEF6000-D249-423E-AC9B-79083147299E}" type="pres">
      <dgm:prSet presAssocID="{A822E49C-FC4F-40BA-8727-509B1893F7B6}" presName="parTxOnly" presStyleLbl="node1" presStyleIdx="1" presStyleCnt="4" custLinFactNeighborY="-7143">
        <dgm:presLayoutVars>
          <dgm:bulletEnabled val="1"/>
        </dgm:presLayoutVars>
      </dgm:prSet>
      <dgm:spPr/>
      <dgm:t>
        <a:bodyPr/>
        <a:lstStyle/>
        <a:p>
          <a:endParaRPr lang="en-US"/>
        </a:p>
      </dgm:t>
    </dgm:pt>
    <dgm:pt modelId="{7DDA133B-DD2F-45A7-860C-93932FADFF3B}" type="pres">
      <dgm:prSet presAssocID="{AA6C212B-61E8-4180-90B7-9EC47EECE317}" presName="parSpace" presStyleCnt="0"/>
      <dgm:spPr/>
    </dgm:pt>
    <dgm:pt modelId="{D79C0D2F-B0E8-4FF3-9DB8-50E218BA1D60}" type="pres">
      <dgm:prSet presAssocID="{5CCC30E3-5825-4665-93A2-6C54F2A2D2B9}" presName="parTxOnly" presStyleLbl="node1" presStyleIdx="2" presStyleCnt="4">
        <dgm:presLayoutVars>
          <dgm:bulletEnabled val="1"/>
        </dgm:presLayoutVars>
      </dgm:prSet>
      <dgm:spPr/>
      <dgm:t>
        <a:bodyPr/>
        <a:lstStyle/>
        <a:p>
          <a:endParaRPr lang="en-US"/>
        </a:p>
      </dgm:t>
    </dgm:pt>
    <dgm:pt modelId="{AA6DDDC9-622D-4803-AE2F-7F8ACCF0D41F}" type="pres">
      <dgm:prSet presAssocID="{76F4FA4D-8232-4090-A9A2-D7EF4C9A30A1}" presName="parSpace" presStyleCnt="0"/>
      <dgm:spPr/>
    </dgm:pt>
    <dgm:pt modelId="{199A920D-27A0-4333-8F36-07C56C9500D4}" type="pres">
      <dgm:prSet presAssocID="{611B0A13-AAC3-4528-833F-F4A34FCE8087}" presName="parTxOnly" presStyleLbl="node1" presStyleIdx="3" presStyleCnt="4">
        <dgm:presLayoutVars>
          <dgm:bulletEnabled val="1"/>
        </dgm:presLayoutVars>
      </dgm:prSet>
      <dgm:spPr/>
      <dgm:t>
        <a:bodyPr/>
        <a:lstStyle/>
        <a:p>
          <a:endParaRPr lang="en-US"/>
        </a:p>
      </dgm:t>
    </dgm:pt>
  </dgm:ptLst>
  <dgm:cxnLst>
    <dgm:cxn modelId="{7DB8D4FD-21AF-7546-B22C-3660D13029E0}" type="presOf" srcId="{5CCC30E3-5825-4665-93A2-6C54F2A2D2B9}" destId="{D79C0D2F-B0E8-4FF3-9DB8-50E218BA1D60}" srcOrd="0" destOrd="0" presId="urn:microsoft.com/office/officeart/2005/8/layout/hChevron3"/>
    <dgm:cxn modelId="{F6435440-0E9A-8740-84E2-C6817DD178AC}" type="presOf" srcId="{040C158F-C18C-474D-8DE9-97940C5290C0}" destId="{346D9B12-FB76-471C-8E21-A0A155E8528A}" srcOrd="0" destOrd="0" presId="urn:microsoft.com/office/officeart/2005/8/layout/hChevron3"/>
    <dgm:cxn modelId="{44BEE05B-872B-4B4A-91EC-A6EB5765CF25}" type="presOf" srcId="{3D84A251-E525-4EE2-8F0E-41640F244551}" destId="{36926C53-B3B7-4E0E-A36B-8C94B7C8C32B}" srcOrd="0" destOrd="0" presId="urn:microsoft.com/office/officeart/2005/8/layout/hChevron3"/>
    <dgm:cxn modelId="{02C1A697-64B9-4E56-88C2-B5C04FAC715A}" srcId="{3D84A251-E525-4EE2-8F0E-41640F244551}" destId="{A822E49C-FC4F-40BA-8727-509B1893F7B6}" srcOrd="1" destOrd="0" parTransId="{437C50F3-259D-48BF-B935-880758857BB1}" sibTransId="{AA6C212B-61E8-4180-90B7-9EC47EECE317}"/>
    <dgm:cxn modelId="{36851F00-C4D3-1A49-9F82-888FD5679DC3}" type="presOf" srcId="{611B0A13-AAC3-4528-833F-F4A34FCE8087}" destId="{199A920D-27A0-4333-8F36-07C56C9500D4}" srcOrd="0" destOrd="0" presId="urn:microsoft.com/office/officeart/2005/8/layout/hChevron3"/>
    <dgm:cxn modelId="{E5687B3F-1311-4539-BC33-19D9C6EAC30C}" srcId="{3D84A251-E525-4EE2-8F0E-41640F244551}" destId="{611B0A13-AAC3-4528-833F-F4A34FCE8087}" srcOrd="3" destOrd="0" parTransId="{C7F1CA17-B52D-4920-95F3-549B7F421645}" sibTransId="{53319CDD-8872-4368-BCB9-16641A3B16BE}"/>
    <dgm:cxn modelId="{C280A17C-7D1E-4D33-BBA8-21E968B7C859}" srcId="{3D84A251-E525-4EE2-8F0E-41640F244551}" destId="{040C158F-C18C-474D-8DE9-97940C5290C0}" srcOrd="0" destOrd="0" parTransId="{117604EC-11D5-4FC2-9599-724C2D0EECD6}" sibTransId="{B3123DA1-94DE-49CB-95D7-B282B4FB12C3}"/>
    <dgm:cxn modelId="{DE3DE2AC-51A4-4699-97EA-BA0E5F5791B4}" srcId="{3D84A251-E525-4EE2-8F0E-41640F244551}" destId="{5CCC30E3-5825-4665-93A2-6C54F2A2D2B9}" srcOrd="2" destOrd="0" parTransId="{E2F953EF-327F-4E1D-884A-9965248D4656}" sibTransId="{76F4FA4D-8232-4090-A9A2-D7EF4C9A30A1}"/>
    <dgm:cxn modelId="{81AA72CD-7567-1A4A-9E49-34018BCFFC0D}" type="presOf" srcId="{A822E49C-FC4F-40BA-8727-509B1893F7B6}" destId="{9DEF6000-D249-423E-AC9B-79083147299E}" srcOrd="0" destOrd="0" presId="urn:microsoft.com/office/officeart/2005/8/layout/hChevron3"/>
    <dgm:cxn modelId="{303D2470-C8AE-634D-8363-DCE10A40F318}" type="presParOf" srcId="{36926C53-B3B7-4E0E-A36B-8C94B7C8C32B}" destId="{346D9B12-FB76-471C-8E21-A0A155E8528A}" srcOrd="0" destOrd="0" presId="urn:microsoft.com/office/officeart/2005/8/layout/hChevron3"/>
    <dgm:cxn modelId="{8C531D7C-88FF-DA49-BDDE-B6CE0C74E987}" type="presParOf" srcId="{36926C53-B3B7-4E0E-A36B-8C94B7C8C32B}" destId="{97208710-D92F-4305-93D5-38FE444B28BC}" srcOrd="1" destOrd="0" presId="urn:microsoft.com/office/officeart/2005/8/layout/hChevron3"/>
    <dgm:cxn modelId="{45E18DBE-FFFD-DD46-8B1E-4C7082700979}" type="presParOf" srcId="{36926C53-B3B7-4E0E-A36B-8C94B7C8C32B}" destId="{9DEF6000-D249-423E-AC9B-79083147299E}" srcOrd="2" destOrd="0" presId="urn:microsoft.com/office/officeart/2005/8/layout/hChevron3"/>
    <dgm:cxn modelId="{7E56D998-D15E-8C46-90B1-21E4B7A58E59}" type="presParOf" srcId="{36926C53-B3B7-4E0E-A36B-8C94B7C8C32B}" destId="{7DDA133B-DD2F-45A7-860C-93932FADFF3B}" srcOrd="3" destOrd="0" presId="urn:microsoft.com/office/officeart/2005/8/layout/hChevron3"/>
    <dgm:cxn modelId="{F9062BA1-EB6B-F043-9226-00AB28E2B306}" type="presParOf" srcId="{36926C53-B3B7-4E0E-A36B-8C94B7C8C32B}" destId="{D79C0D2F-B0E8-4FF3-9DB8-50E218BA1D60}" srcOrd="4" destOrd="0" presId="urn:microsoft.com/office/officeart/2005/8/layout/hChevron3"/>
    <dgm:cxn modelId="{02A215DF-E53C-104F-9848-BF9994BA7A85}" type="presParOf" srcId="{36926C53-B3B7-4E0E-A36B-8C94B7C8C32B}" destId="{AA6DDDC9-622D-4803-AE2F-7F8ACCF0D41F}" srcOrd="5" destOrd="0" presId="urn:microsoft.com/office/officeart/2005/8/layout/hChevron3"/>
    <dgm:cxn modelId="{A5030FF5-F232-D145-BA20-F99635328F23}" type="presParOf" srcId="{36926C53-B3B7-4E0E-A36B-8C94B7C8C32B}" destId="{199A920D-27A0-4333-8F36-07C56C9500D4}"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84A251-E525-4EE2-8F0E-41640F244551}" type="doc">
      <dgm:prSet loTypeId="urn:microsoft.com/office/officeart/2005/8/layout/hChevron3" loCatId="process" qsTypeId="urn:microsoft.com/office/officeart/2005/8/quickstyle/simple1" qsCatId="simple" csTypeId="urn:microsoft.com/office/officeart/2005/8/colors/colorful2" csCatId="colorful" phldr="1"/>
      <dgm:spPr/>
      <dgm:t>
        <a:bodyPr/>
        <a:lstStyle/>
        <a:p>
          <a:endParaRPr lang="en-US"/>
        </a:p>
      </dgm:t>
    </dgm:pt>
    <dgm:pt modelId="{040C158F-C18C-474D-8DE9-97940C5290C0}">
      <dgm:prSet phldrT="[Text]" custT="1"/>
      <dgm:spPr>
        <a:solidFill>
          <a:schemeClr val="accent1"/>
        </a:solidFill>
      </dgm:spPr>
      <dgm:t>
        <a:bodyPr/>
        <a:lstStyle/>
        <a:p>
          <a:pPr marL="274320" algn="l"/>
          <a:r>
            <a:rPr lang="en-GB" altLang="en-US" sz="2200" b="1" dirty="0">
              <a:latin typeface="+mn-lt"/>
              <a:cs typeface="Arial" panose="020B0604020202020204" pitchFamily="34" charset="0"/>
            </a:rPr>
            <a:t>Jokes </a:t>
          </a:r>
          <a:r>
            <a:rPr lang="en-GB" altLang="en-US" sz="2200" b="1" dirty="0" smtClean="0">
              <a:latin typeface="+mn-lt"/>
              <a:cs typeface="Arial" panose="020B0604020202020204" pitchFamily="34" charset="0"/>
            </a:rPr>
            <a:t>&amp; </a:t>
          </a:r>
          <a:r>
            <a:rPr lang="en-GB" altLang="en-US" sz="2200" b="1" dirty="0">
              <a:latin typeface="+mn-lt"/>
              <a:cs typeface="Arial" panose="020B0604020202020204" pitchFamily="34" charset="0"/>
            </a:rPr>
            <a:t>‘banter’?</a:t>
          </a:r>
          <a:endParaRPr lang="en-GB" sz="2200" b="1" dirty="0">
            <a:latin typeface="+mn-lt"/>
          </a:endParaRPr>
        </a:p>
      </dgm:t>
    </dgm:pt>
    <dgm:pt modelId="{117604EC-11D5-4FC2-9599-724C2D0EECD6}" type="parTrans" cxnId="{C280A17C-7D1E-4D33-BBA8-21E968B7C859}">
      <dgm:prSet/>
      <dgm:spPr/>
      <dgm:t>
        <a:bodyPr/>
        <a:lstStyle/>
        <a:p>
          <a:pPr marL="274320" algn="l"/>
          <a:endParaRPr lang="en-GB" sz="2200" b="1">
            <a:solidFill>
              <a:schemeClr val="bg1"/>
            </a:solidFill>
            <a:latin typeface="+mn-lt"/>
          </a:endParaRPr>
        </a:p>
      </dgm:t>
    </dgm:pt>
    <dgm:pt modelId="{B3123DA1-94DE-49CB-95D7-B282B4FB12C3}" type="sibTrans" cxnId="{C280A17C-7D1E-4D33-BBA8-21E968B7C859}">
      <dgm:prSet/>
      <dgm:spPr/>
      <dgm:t>
        <a:bodyPr/>
        <a:lstStyle/>
        <a:p>
          <a:pPr marL="274320" algn="l"/>
          <a:endParaRPr lang="en-GB" sz="2200" b="1">
            <a:solidFill>
              <a:schemeClr val="bg1"/>
            </a:solidFill>
            <a:latin typeface="+mn-lt"/>
          </a:endParaRPr>
        </a:p>
      </dgm:t>
    </dgm:pt>
    <dgm:pt modelId="{A822E49C-FC4F-40BA-8727-509B1893F7B6}">
      <dgm:prSet phldrT="[Text]" custT="1"/>
      <dgm:spPr>
        <a:solidFill>
          <a:srgbClr val="E00D62"/>
        </a:solidFill>
      </dgm:spPr>
      <dgm:t>
        <a:bodyPr/>
        <a:lstStyle/>
        <a:p>
          <a:pPr marL="274320" algn="ctr"/>
          <a:r>
            <a:rPr lang="en-GB" altLang="en-US" sz="2200" b="1" dirty="0">
              <a:latin typeface="+mn-lt"/>
              <a:cs typeface="Arial" panose="020B0604020202020204" pitchFamily="34" charset="0"/>
            </a:rPr>
            <a:t>Humiliation?</a:t>
          </a:r>
          <a:endParaRPr lang="en-GB" sz="2200" b="1" dirty="0">
            <a:latin typeface="+mn-lt"/>
          </a:endParaRPr>
        </a:p>
      </dgm:t>
    </dgm:pt>
    <dgm:pt modelId="{437C50F3-259D-48BF-B935-880758857BB1}" type="parTrans" cxnId="{02C1A697-64B9-4E56-88C2-B5C04FAC715A}">
      <dgm:prSet/>
      <dgm:spPr/>
      <dgm:t>
        <a:bodyPr/>
        <a:lstStyle/>
        <a:p>
          <a:pPr marL="274320" algn="l"/>
          <a:endParaRPr lang="en-GB" sz="2200" b="1">
            <a:solidFill>
              <a:schemeClr val="bg1"/>
            </a:solidFill>
            <a:latin typeface="+mn-lt"/>
          </a:endParaRPr>
        </a:p>
      </dgm:t>
    </dgm:pt>
    <dgm:pt modelId="{AA6C212B-61E8-4180-90B7-9EC47EECE317}" type="sibTrans" cxnId="{02C1A697-64B9-4E56-88C2-B5C04FAC715A}">
      <dgm:prSet/>
      <dgm:spPr/>
      <dgm:t>
        <a:bodyPr/>
        <a:lstStyle/>
        <a:p>
          <a:pPr marL="274320" algn="l"/>
          <a:endParaRPr lang="en-GB" sz="2200" b="1">
            <a:solidFill>
              <a:schemeClr val="bg1"/>
            </a:solidFill>
            <a:latin typeface="+mn-lt"/>
          </a:endParaRPr>
        </a:p>
      </dgm:t>
    </dgm:pt>
    <dgm:pt modelId="{5CCC30E3-5825-4665-93A2-6C54F2A2D2B9}">
      <dgm:prSet custT="1"/>
      <dgm:spPr>
        <a:solidFill>
          <a:schemeClr val="accent4">
            <a:lumMod val="75000"/>
          </a:schemeClr>
        </a:solidFill>
      </dgm:spPr>
      <dgm:t>
        <a:bodyPr/>
        <a:lstStyle/>
        <a:p>
          <a:r>
            <a:rPr lang="en-GB" altLang="en-US" sz="2200" b="1" dirty="0">
              <a:latin typeface="+mn-lt"/>
              <a:cs typeface="Arial" panose="020B0604020202020204" pitchFamily="34" charset="0"/>
            </a:rPr>
            <a:t>Fights? </a:t>
          </a:r>
          <a:endParaRPr lang="en-US" sz="2200" b="1" dirty="0">
            <a:latin typeface="+mn-lt"/>
          </a:endParaRPr>
        </a:p>
      </dgm:t>
    </dgm:pt>
    <dgm:pt modelId="{E2F953EF-327F-4E1D-884A-9965248D4656}" type="parTrans" cxnId="{DE3DE2AC-51A4-4699-97EA-BA0E5F5791B4}">
      <dgm:prSet/>
      <dgm:spPr/>
      <dgm:t>
        <a:bodyPr/>
        <a:lstStyle/>
        <a:p>
          <a:endParaRPr lang="en-US" sz="2200" b="1">
            <a:solidFill>
              <a:schemeClr val="bg1"/>
            </a:solidFill>
            <a:latin typeface="+mn-lt"/>
          </a:endParaRPr>
        </a:p>
      </dgm:t>
    </dgm:pt>
    <dgm:pt modelId="{76F4FA4D-8232-4090-A9A2-D7EF4C9A30A1}" type="sibTrans" cxnId="{DE3DE2AC-51A4-4699-97EA-BA0E5F5791B4}">
      <dgm:prSet/>
      <dgm:spPr/>
      <dgm:t>
        <a:bodyPr/>
        <a:lstStyle/>
        <a:p>
          <a:endParaRPr lang="en-US" sz="2200" b="1">
            <a:solidFill>
              <a:schemeClr val="bg1"/>
            </a:solidFill>
            <a:latin typeface="+mn-lt"/>
          </a:endParaRPr>
        </a:p>
      </dgm:t>
    </dgm:pt>
    <dgm:pt modelId="{611B0A13-AAC3-4528-833F-F4A34FCE8087}">
      <dgm:prSet custT="1"/>
      <dgm:spPr/>
      <dgm:t>
        <a:bodyPr/>
        <a:lstStyle/>
        <a:p>
          <a:r>
            <a:rPr lang="en-GB" altLang="en-US" sz="2200" b="1" dirty="0">
              <a:latin typeface="+mn-lt"/>
              <a:cs typeface="Arial" panose="020B0604020202020204" pitchFamily="34" charset="0"/>
            </a:rPr>
            <a:t>Something else? </a:t>
          </a:r>
          <a:endParaRPr lang="en-US" sz="2200" b="1" dirty="0">
            <a:latin typeface="+mn-lt"/>
          </a:endParaRPr>
        </a:p>
      </dgm:t>
    </dgm:pt>
    <dgm:pt modelId="{C7F1CA17-B52D-4920-95F3-549B7F421645}" type="parTrans" cxnId="{E5687B3F-1311-4539-BC33-19D9C6EAC30C}">
      <dgm:prSet/>
      <dgm:spPr/>
      <dgm:t>
        <a:bodyPr/>
        <a:lstStyle/>
        <a:p>
          <a:endParaRPr lang="en-US" sz="2200" b="1">
            <a:solidFill>
              <a:schemeClr val="bg1"/>
            </a:solidFill>
            <a:latin typeface="+mn-lt"/>
          </a:endParaRPr>
        </a:p>
      </dgm:t>
    </dgm:pt>
    <dgm:pt modelId="{53319CDD-8872-4368-BCB9-16641A3B16BE}" type="sibTrans" cxnId="{E5687B3F-1311-4539-BC33-19D9C6EAC30C}">
      <dgm:prSet/>
      <dgm:spPr/>
      <dgm:t>
        <a:bodyPr/>
        <a:lstStyle/>
        <a:p>
          <a:endParaRPr lang="en-US" sz="2200" b="1">
            <a:solidFill>
              <a:schemeClr val="bg1"/>
            </a:solidFill>
            <a:latin typeface="+mn-lt"/>
          </a:endParaRPr>
        </a:p>
      </dgm:t>
    </dgm:pt>
    <dgm:pt modelId="{36926C53-B3B7-4E0E-A36B-8C94B7C8C32B}" type="pres">
      <dgm:prSet presAssocID="{3D84A251-E525-4EE2-8F0E-41640F244551}" presName="Name0" presStyleCnt="0">
        <dgm:presLayoutVars>
          <dgm:dir/>
          <dgm:resizeHandles val="exact"/>
        </dgm:presLayoutVars>
      </dgm:prSet>
      <dgm:spPr/>
      <dgm:t>
        <a:bodyPr/>
        <a:lstStyle/>
        <a:p>
          <a:endParaRPr lang="en-US"/>
        </a:p>
      </dgm:t>
    </dgm:pt>
    <dgm:pt modelId="{346D9B12-FB76-471C-8E21-A0A155E8528A}" type="pres">
      <dgm:prSet presAssocID="{040C158F-C18C-474D-8DE9-97940C5290C0}" presName="parTxOnly" presStyleLbl="node1" presStyleIdx="0" presStyleCnt="4" custLinFactNeighborX="-36901" custLinFactNeighborY="-5179">
        <dgm:presLayoutVars>
          <dgm:bulletEnabled val="1"/>
        </dgm:presLayoutVars>
      </dgm:prSet>
      <dgm:spPr/>
      <dgm:t>
        <a:bodyPr/>
        <a:lstStyle/>
        <a:p>
          <a:endParaRPr lang="en-US"/>
        </a:p>
      </dgm:t>
    </dgm:pt>
    <dgm:pt modelId="{97208710-D92F-4305-93D5-38FE444B28BC}" type="pres">
      <dgm:prSet presAssocID="{B3123DA1-94DE-49CB-95D7-B282B4FB12C3}" presName="parSpace" presStyleCnt="0"/>
      <dgm:spPr/>
    </dgm:pt>
    <dgm:pt modelId="{9DEF6000-D249-423E-AC9B-79083147299E}" type="pres">
      <dgm:prSet presAssocID="{A822E49C-FC4F-40BA-8727-509B1893F7B6}" presName="parTxOnly" presStyleLbl="node1" presStyleIdx="1" presStyleCnt="4" custLinFactNeighborY="-5728">
        <dgm:presLayoutVars>
          <dgm:bulletEnabled val="1"/>
        </dgm:presLayoutVars>
      </dgm:prSet>
      <dgm:spPr/>
      <dgm:t>
        <a:bodyPr/>
        <a:lstStyle/>
        <a:p>
          <a:endParaRPr lang="en-US"/>
        </a:p>
      </dgm:t>
    </dgm:pt>
    <dgm:pt modelId="{7DDA133B-DD2F-45A7-860C-93932FADFF3B}" type="pres">
      <dgm:prSet presAssocID="{AA6C212B-61E8-4180-90B7-9EC47EECE317}" presName="parSpace" presStyleCnt="0"/>
      <dgm:spPr/>
    </dgm:pt>
    <dgm:pt modelId="{D79C0D2F-B0E8-4FF3-9DB8-50E218BA1D60}" type="pres">
      <dgm:prSet presAssocID="{5CCC30E3-5825-4665-93A2-6C54F2A2D2B9}" presName="parTxOnly" presStyleLbl="node1" presStyleIdx="2" presStyleCnt="4">
        <dgm:presLayoutVars>
          <dgm:bulletEnabled val="1"/>
        </dgm:presLayoutVars>
      </dgm:prSet>
      <dgm:spPr/>
      <dgm:t>
        <a:bodyPr/>
        <a:lstStyle/>
        <a:p>
          <a:endParaRPr lang="en-US"/>
        </a:p>
      </dgm:t>
    </dgm:pt>
    <dgm:pt modelId="{AA6DDDC9-622D-4803-AE2F-7F8ACCF0D41F}" type="pres">
      <dgm:prSet presAssocID="{76F4FA4D-8232-4090-A9A2-D7EF4C9A30A1}" presName="parSpace" presStyleCnt="0"/>
      <dgm:spPr/>
    </dgm:pt>
    <dgm:pt modelId="{199A920D-27A0-4333-8F36-07C56C9500D4}" type="pres">
      <dgm:prSet presAssocID="{611B0A13-AAC3-4528-833F-F4A34FCE8087}" presName="parTxOnly" presStyleLbl="node1" presStyleIdx="3" presStyleCnt="4">
        <dgm:presLayoutVars>
          <dgm:bulletEnabled val="1"/>
        </dgm:presLayoutVars>
      </dgm:prSet>
      <dgm:spPr/>
      <dgm:t>
        <a:bodyPr/>
        <a:lstStyle/>
        <a:p>
          <a:endParaRPr lang="en-US"/>
        </a:p>
      </dgm:t>
    </dgm:pt>
  </dgm:ptLst>
  <dgm:cxnLst>
    <dgm:cxn modelId="{7DB8D4FD-21AF-7546-B22C-3660D13029E0}" type="presOf" srcId="{5CCC30E3-5825-4665-93A2-6C54F2A2D2B9}" destId="{D79C0D2F-B0E8-4FF3-9DB8-50E218BA1D60}" srcOrd="0" destOrd="0" presId="urn:microsoft.com/office/officeart/2005/8/layout/hChevron3"/>
    <dgm:cxn modelId="{F6435440-0E9A-8740-84E2-C6817DD178AC}" type="presOf" srcId="{040C158F-C18C-474D-8DE9-97940C5290C0}" destId="{346D9B12-FB76-471C-8E21-A0A155E8528A}" srcOrd="0" destOrd="0" presId="urn:microsoft.com/office/officeart/2005/8/layout/hChevron3"/>
    <dgm:cxn modelId="{44BEE05B-872B-4B4A-91EC-A6EB5765CF25}" type="presOf" srcId="{3D84A251-E525-4EE2-8F0E-41640F244551}" destId="{36926C53-B3B7-4E0E-A36B-8C94B7C8C32B}" srcOrd="0" destOrd="0" presId="urn:microsoft.com/office/officeart/2005/8/layout/hChevron3"/>
    <dgm:cxn modelId="{02C1A697-64B9-4E56-88C2-B5C04FAC715A}" srcId="{3D84A251-E525-4EE2-8F0E-41640F244551}" destId="{A822E49C-FC4F-40BA-8727-509B1893F7B6}" srcOrd="1" destOrd="0" parTransId="{437C50F3-259D-48BF-B935-880758857BB1}" sibTransId="{AA6C212B-61E8-4180-90B7-9EC47EECE317}"/>
    <dgm:cxn modelId="{36851F00-C4D3-1A49-9F82-888FD5679DC3}" type="presOf" srcId="{611B0A13-AAC3-4528-833F-F4A34FCE8087}" destId="{199A920D-27A0-4333-8F36-07C56C9500D4}" srcOrd="0" destOrd="0" presId="urn:microsoft.com/office/officeart/2005/8/layout/hChevron3"/>
    <dgm:cxn modelId="{E5687B3F-1311-4539-BC33-19D9C6EAC30C}" srcId="{3D84A251-E525-4EE2-8F0E-41640F244551}" destId="{611B0A13-AAC3-4528-833F-F4A34FCE8087}" srcOrd="3" destOrd="0" parTransId="{C7F1CA17-B52D-4920-95F3-549B7F421645}" sibTransId="{53319CDD-8872-4368-BCB9-16641A3B16BE}"/>
    <dgm:cxn modelId="{C280A17C-7D1E-4D33-BBA8-21E968B7C859}" srcId="{3D84A251-E525-4EE2-8F0E-41640F244551}" destId="{040C158F-C18C-474D-8DE9-97940C5290C0}" srcOrd="0" destOrd="0" parTransId="{117604EC-11D5-4FC2-9599-724C2D0EECD6}" sibTransId="{B3123DA1-94DE-49CB-95D7-B282B4FB12C3}"/>
    <dgm:cxn modelId="{DE3DE2AC-51A4-4699-97EA-BA0E5F5791B4}" srcId="{3D84A251-E525-4EE2-8F0E-41640F244551}" destId="{5CCC30E3-5825-4665-93A2-6C54F2A2D2B9}" srcOrd="2" destOrd="0" parTransId="{E2F953EF-327F-4E1D-884A-9965248D4656}" sibTransId="{76F4FA4D-8232-4090-A9A2-D7EF4C9A30A1}"/>
    <dgm:cxn modelId="{81AA72CD-7567-1A4A-9E49-34018BCFFC0D}" type="presOf" srcId="{A822E49C-FC4F-40BA-8727-509B1893F7B6}" destId="{9DEF6000-D249-423E-AC9B-79083147299E}" srcOrd="0" destOrd="0" presId="urn:microsoft.com/office/officeart/2005/8/layout/hChevron3"/>
    <dgm:cxn modelId="{303D2470-C8AE-634D-8363-DCE10A40F318}" type="presParOf" srcId="{36926C53-B3B7-4E0E-A36B-8C94B7C8C32B}" destId="{346D9B12-FB76-471C-8E21-A0A155E8528A}" srcOrd="0" destOrd="0" presId="urn:microsoft.com/office/officeart/2005/8/layout/hChevron3"/>
    <dgm:cxn modelId="{8C531D7C-88FF-DA49-BDDE-B6CE0C74E987}" type="presParOf" srcId="{36926C53-B3B7-4E0E-A36B-8C94B7C8C32B}" destId="{97208710-D92F-4305-93D5-38FE444B28BC}" srcOrd="1" destOrd="0" presId="urn:microsoft.com/office/officeart/2005/8/layout/hChevron3"/>
    <dgm:cxn modelId="{45E18DBE-FFFD-DD46-8B1E-4C7082700979}" type="presParOf" srcId="{36926C53-B3B7-4E0E-A36B-8C94B7C8C32B}" destId="{9DEF6000-D249-423E-AC9B-79083147299E}" srcOrd="2" destOrd="0" presId="urn:microsoft.com/office/officeart/2005/8/layout/hChevron3"/>
    <dgm:cxn modelId="{7E56D998-D15E-8C46-90B1-21E4B7A58E59}" type="presParOf" srcId="{36926C53-B3B7-4E0E-A36B-8C94B7C8C32B}" destId="{7DDA133B-DD2F-45A7-860C-93932FADFF3B}" srcOrd="3" destOrd="0" presId="urn:microsoft.com/office/officeart/2005/8/layout/hChevron3"/>
    <dgm:cxn modelId="{F9062BA1-EB6B-F043-9226-00AB28E2B306}" type="presParOf" srcId="{36926C53-B3B7-4E0E-A36B-8C94B7C8C32B}" destId="{D79C0D2F-B0E8-4FF3-9DB8-50E218BA1D60}" srcOrd="4" destOrd="0" presId="urn:microsoft.com/office/officeart/2005/8/layout/hChevron3"/>
    <dgm:cxn modelId="{02A215DF-E53C-104F-9848-BF9994BA7A85}" type="presParOf" srcId="{36926C53-B3B7-4E0E-A36B-8C94B7C8C32B}" destId="{AA6DDDC9-622D-4803-AE2F-7F8ACCF0D41F}" srcOrd="5" destOrd="0" presId="urn:microsoft.com/office/officeart/2005/8/layout/hChevron3"/>
    <dgm:cxn modelId="{A5030FF5-F232-D145-BA20-F99635328F23}" type="presParOf" srcId="{36926C53-B3B7-4E0E-A36B-8C94B7C8C32B}" destId="{199A920D-27A0-4333-8F36-07C56C9500D4}" srcOrd="6"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6D9B12-FB76-471C-8E21-A0A155E8528A}">
      <dsp:nvSpPr>
        <dsp:cNvPr id="0" name=""/>
        <dsp:cNvSpPr/>
      </dsp:nvSpPr>
      <dsp:spPr>
        <a:xfrm>
          <a:off x="3396" y="0"/>
          <a:ext cx="3407792" cy="856602"/>
        </a:xfrm>
        <a:prstGeom prst="homePlat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7348" tIns="58674" rIns="29337" bIns="58674" numCol="1" spcCol="1270" anchor="ctr" anchorCtr="0">
          <a:noAutofit/>
        </a:bodyPr>
        <a:lstStyle/>
        <a:p>
          <a:pPr marL="274320" lvl="0" algn="l" defTabSz="977900">
            <a:lnSpc>
              <a:spcPct val="90000"/>
            </a:lnSpc>
            <a:spcBef>
              <a:spcPct val="0"/>
            </a:spcBef>
            <a:spcAft>
              <a:spcPct val="35000"/>
            </a:spcAft>
          </a:pPr>
          <a:r>
            <a:rPr lang="en-GB" altLang="en-US" sz="2200" b="1" kern="1200" dirty="0">
              <a:latin typeface="+mn-lt"/>
              <a:cs typeface="Arial" panose="020B0604020202020204" pitchFamily="34" charset="0"/>
            </a:rPr>
            <a:t>Gossip </a:t>
          </a:r>
          <a:r>
            <a:rPr lang="en-GB" altLang="en-US" sz="2200" b="1" kern="1200" dirty="0" smtClean="0">
              <a:latin typeface="+mn-lt"/>
              <a:cs typeface="Arial" panose="020B0604020202020204" pitchFamily="34" charset="0"/>
            </a:rPr>
            <a:t>&amp; </a:t>
          </a:r>
          <a:r>
            <a:rPr lang="en-GB" altLang="en-US" sz="2200" b="1" kern="1200" dirty="0">
              <a:latin typeface="+mn-lt"/>
              <a:cs typeface="Arial" panose="020B0604020202020204" pitchFamily="34" charset="0"/>
            </a:rPr>
            <a:t>rumours?</a:t>
          </a:r>
          <a:endParaRPr lang="en-GB" sz="2200" b="1" kern="1200" dirty="0">
            <a:latin typeface="+mn-lt"/>
          </a:endParaRPr>
        </a:p>
      </dsp:txBody>
      <dsp:txXfrm>
        <a:off x="3396" y="0"/>
        <a:ext cx="3193642" cy="856602"/>
      </dsp:txXfrm>
    </dsp:sp>
    <dsp:sp modelId="{9DEF6000-D249-423E-AC9B-79083147299E}">
      <dsp:nvSpPr>
        <dsp:cNvPr id="0" name=""/>
        <dsp:cNvSpPr/>
      </dsp:nvSpPr>
      <dsp:spPr>
        <a:xfrm>
          <a:off x="2729630" y="0"/>
          <a:ext cx="3407792" cy="856602"/>
        </a:xfrm>
        <a:prstGeom prst="chevron">
          <a:avLst/>
        </a:prstGeom>
        <a:solidFill>
          <a:srgbClr val="E00D6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58674" rIns="29337" bIns="58674" numCol="1" spcCol="1270" anchor="ctr" anchorCtr="0">
          <a:noAutofit/>
        </a:bodyPr>
        <a:lstStyle/>
        <a:p>
          <a:pPr marL="274320" lvl="0" algn="l" defTabSz="977900">
            <a:lnSpc>
              <a:spcPct val="90000"/>
            </a:lnSpc>
            <a:spcBef>
              <a:spcPct val="0"/>
            </a:spcBef>
            <a:spcAft>
              <a:spcPct val="35000"/>
            </a:spcAft>
          </a:pPr>
          <a:r>
            <a:rPr lang="en-GB" altLang="en-US" sz="2200" b="1" kern="1200" dirty="0">
              <a:latin typeface="+mn-lt"/>
              <a:cs typeface="Arial" panose="020B0604020202020204" pitchFamily="34" charset="0"/>
            </a:rPr>
            <a:t>Leaving out? </a:t>
          </a:r>
          <a:endParaRPr lang="en-GB" sz="2200" b="1" kern="1200" dirty="0">
            <a:latin typeface="+mn-lt"/>
          </a:endParaRPr>
        </a:p>
      </dsp:txBody>
      <dsp:txXfrm>
        <a:off x="3157931" y="0"/>
        <a:ext cx="2551190" cy="856602"/>
      </dsp:txXfrm>
    </dsp:sp>
    <dsp:sp modelId="{D79C0D2F-B0E8-4FF3-9DB8-50E218BA1D60}">
      <dsp:nvSpPr>
        <dsp:cNvPr id="0" name=""/>
        <dsp:cNvSpPr/>
      </dsp:nvSpPr>
      <dsp:spPr>
        <a:xfrm>
          <a:off x="5455864" y="0"/>
          <a:ext cx="3407792" cy="856602"/>
        </a:xfrm>
        <a:prstGeom prst="chevron">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58674" rIns="29337" bIns="58674" numCol="1" spcCol="1270" anchor="ctr" anchorCtr="0">
          <a:noAutofit/>
        </a:bodyPr>
        <a:lstStyle/>
        <a:p>
          <a:pPr lvl="0" algn="ctr" defTabSz="977900">
            <a:lnSpc>
              <a:spcPct val="90000"/>
            </a:lnSpc>
            <a:spcBef>
              <a:spcPct val="0"/>
            </a:spcBef>
            <a:spcAft>
              <a:spcPct val="35000"/>
            </a:spcAft>
          </a:pPr>
          <a:r>
            <a:rPr lang="en-GB" altLang="en-US" sz="2200" b="1" kern="1200" dirty="0">
              <a:latin typeface="+mn-lt"/>
              <a:cs typeface="Arial" panose="020B0604020202020204" pitchFamily="34" charset="0"/>
            </a:rPr>
            <a:t>Online? </a:t>
          </a:r>
          <a:endParaRPr lang="en-US" sz="2200" b="1" kern="1200" dirty="0">
            <a:latin typeface="+mn-lt"/>
          </a:endParaRPr>
        </a:p>
      </dsp:txBody>
      <dsp:txXfrm>
        <a:off x="5884165" y="0"/>
        <a:ext cx="2551190" cy="856602"/>
      </dsp:txXfrm>
    </dsp:sp>
    <dsp:sp modelId="{199A920D-27A0-4333-8F36-07C56C9500D4}">
      <dsp:nvSpPr>
        <dsp:cNvPr id="0" name=""/>
        <dsp:cNvSpPr/>
      </dsp:nvSpPr>
      <dsp:spPr>
        <a:xfrm>
          <a:off x="8182098" y="0"/>
          <a:ext cx="3407792" cy="856602"/>
        </a:xfrm>
        <a:prstGeom prst="chevron">
          <a:avLst/>
        </a:prstGeom>
        <a:solidFill>
          <a:schemeClr val="accent2">
            <a:hueOff val="-8277036"/>
            <a:satOff val="9252"/>
            <a:lumOff val="-25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58674" rIns="29337" bIns="58674" numCol="1" spcCol="1270" anchor="ctr" anchorCtr="0">
          <a:noAutofit/>
        </a:bodyPr>
        <a:lstStyle/>
        <a:p>
          <a:pPr lvl="0" algn="ctr" defTabSz="977900">
            <a:lnSpc>
              <a:spcPct val="90000"/>
            </a:lnSpc>
            <a:spcBef>
              <a:spcPct val="0"/>
            </a:spcBef>
            <a:spcAft>
              <a:spcPct val="35000"/>
            </a:spcAft>
          </a:pPr>
          <a:r>
            <a:rPr lang="en-GB" altLang="en-US" sz="2200" b="1" kern="1200" dirty="0">
              <a:latin typeface="+mn-lt"/>
              <a:cs typeface="Arial" panose="020B0604020202020204" pitchFamily="34" charset="0"/>
            </a:rPr>
            <a:t>False friendships?</a:t>
          </a:r>
          <a:endParaRPr lang="en-US" sz="2200" b="1" kern="1200" dirty="0">
            <a:latin typeface="+mn-lt"/>
          </a:endParaRPr>
        </a:p>
      </dsp:txBody>
      <dsp:txXfrm>
        <a:off x="8610399" y="0"/>
        <a:ext cx="2551190" cy="8566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6D9B12-FB76-471C-8E21-A0A155E8528A}">
      <dsp:nvSpPr>
        <dsp:cNvPr id="0" name=""/>
        <dsp:cNvSpPr/>
      </dsp:nvSpPr>
      <dsp:spPr>
        <a:xfrm>
          <a:off x="0" y="0"/>
          <a:ext cx="3407792" cy="777529"/>
        </a:xfrm>
        <a:prstGeom prst="homePlat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7348" tIns="58674" rIns="29337" bIns="58674" numCol="1" spcCol="1270" anchor="ctr" anchorCtr="0">
          <a:noAutofit/>
        </a:bodyPr>
        <a:lstStyle/>
        <a:p>
          <a:pPr marL="274320" lvl="0" algn="l" defTabSz="977900">
            <a:lnSpc>
              <a:spcPct val="90000"/>
            </a:lnSpc>
            <a:spcBef>
              <a:spcPct val="0"/>
            </a:spcBef>
            <a:spcAft>
              <a:spcPct val="35000"/>
            </a:spcAft>
          </a:pPr>
          <a:r>
            <a:rPr lang="en-GB" altLang="en-US" sz="2200" b="1" kern="1200" dirty="0">
              <a:latin typeface="+mn-lt"/>
              <a:cs typeface="Arial" panose="020B0604020202020204" pitchFamily="34" charset="0"/>
            </a:rPr>
            <a:t>Jokes </a:t>
          </a:r>
          <a:r>
            <a:rPr lang="en-GB" altLang="en-US" sz="2200" b="1" kern="1200" dirty="0" smtClean="0">
              <a:latin typeface="+mn-lt"/>
              <a:cs typeface="Arial" panose="020B0604020202020204" pitchFamily="34" charset="0"/>
            </a:rPr>
            <a:t>&amp; </a:t>
          </a:r>
          <a:r>
            <a:rPr lang="en-GB" altLang="en-US" sz="2200" b="1" kern="1200" dirty="0">
              <a:latin typeface="+mn-lt"/>
              <a:cs typeface="Arial" panose="020B0604020202020204" pitchFamily="34" charset="0"/>
            </a:rPr>
            <a:t>‘banter’?</a:t>
          </a:r>
          <a:endParaRPr lang="en-GB" sz="2200" b="1" kern="1200" dirty="0">
            <a:latin typeface="+mn-lt"/>
          </a:endParaRPr>
        </a:p>
      </dsp:txBody>
      <dsp:txXfrm>
        <a:off x="0" y="0"/>
        <a:ext cx="3213410" cy="777529"/>
      </dsp:txXfrm>
    </dsp:sp>
    <dsp:sp modelId="{9DEF6000-D249-423E-AC9B-79083147299E}">
      <dsp:nvSpPr>
        <dsp:cNvPr id="0" name=""/>
        <dsp:cNvSpPr/>
      </dsp:nvSpPr>
      <dsp:spPr>
        <a:xfrm>
          <a:off x="2729630" y="0"/>
          <a:ext cx="3407792" cy="777529"/>
        </a:xfrm>
        <a:prstGeom prst="chevron">
          <a:avLst/>
        </a:prstGeom>
        <a:solidFill>
          <a:srgbClr val="E00D6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58674" rIns="29337" bIns="58674" numCol="1" spcCol="1270" anchor="ctr" anchorCtr="0">
          <a:noAutofit/>
        </a:bodyPr>
        <a:lstStyle/>
        <a:p>
          <a:pPr marL="274320" lvl="0" algn="ctr" defTabSz="977900">
            <a:lnSpc>
              <a:spcPct val="90000"/>
            </a:lnSpc>
            <a:spcBef>
              <a:spcPct val="0"/>
            </a:spcBef>
            <a:spcAft>
              <a:spcPct val="35000"/>
            </a:spcAft>
          </a:pPr>
          <a:r>
            <a:rPr lang="en-GB" altLang="en-US" sz="2200" b="1" kern="1200" dirty="0">
              <a:latin typeface="+mn-lt"/>
              <a:cs typeface="Arial" panose="020B0604020202020204" pitchFamily="34" charset="0"/>
            </a:rPr>
            <a:t>Humiliation?</a:t>
          </a:r>
          <a:endParaRPr lang="en-GB" sz="2200" b="1" kern="1200" dirty="0">
            <a:latin typeface="+mn-lt"/>
          </a:endParaRPr>
        </a:p>
      </dsp:txBody>
      <dsp:txXfrm>
        <a:off x="3118395" y="0"/>
        <a:ext cx="2630263" cy="777529"/>
      </dsp:txXfrm>
    </dsp:sp>
    <dsp:sp modelId="{D79C0D2F-B0E8-4FF3-9DB8-50E218BA1D60}">
      <dsp:nvSpPr>
        <dsp:cNvPr id="0" name=""/>
        <dsp:cNvSpPr/>
      </dsp:nvSpPr>
      <dsp:spPr>
        <a:xfrm>
          <a:off x="5455864" y="0"/>
          <a:ext cx="3407792" cy="777529"/>
        </a:xfrm>
        <a:prstGeom prst="chevron">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58674" rIns="29337" bIns="58674" numCol="1" spcCol="1270" anchor="ctr" anchorCtr="0">
          <a:noAutofit/>
        </a:bodyPr>
        <a:lstStyle/>
        <a:p>
          <a:pPr lvl="0" algn="ctr" defTabSz="977900">
            <a:lnSpc>
              <a:spcPct val="90000"/>
            </a:lnSpc>
            <a:spcBef>
              <a:spcPct val="0"/>
            </a:spcBef>
            <a:spcAft>
              <a:spcPct val="35000"/>
            </a:spcAft>
          </a:pPr>
          <a:r>
            <a:rPr lang="en-GB" altLang="en-US" sz="2200" b="1" kern="1200" dirty="0">
              <a:latin typeface="+mn-lt"/>
              <a:cs typeface="Arial" panose="020B0604020202020204" pitchFamily="34" charset="0"/>
            </a:rPr>
            <a:t>Fights? </a:t>
          </a:r>
          <a:endParaRPr lang="en-US" sz="2200" b="1" kern="1200" dirty="0">
            <a:latin typeface="+mn-lt"/>
          </a:endParaRPr>
        </a:p>
      </dsp:txBody>
      <dsp:txXfrm>
        <a:off x="5844629" y="0"/>
        <a:ext cx="2630263" cy="777529"/>
      </dsp:txXfrm>
    </dsp:sp>
    <dsp:sp modelId="{199A920D-27A0-4333-8F36-07C56C9500D4}">
      <dsp:nvSpPr>
        <dsp:cNvPr id="0" name=""/>
        <dsp:cNvSpPr/>
      </dsp:nvSpPr>
      <dsp:spPr>
        <a:xfrm>
          <a:off x="8182098" y="0"/>
          <a:ext cx="3407792" cy="777529"/>
        </a:xfrm>
        <a:prstGeom prst="chevron">
          <a:avLst/>
        </a:prstGeom>
        <a:solidFill>
          <a:schemeClr val="accent2">
            <a:hueOff val="-8277036"/>
            <a:satOff val="9252"/>
            <a:lumOff val="-25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58674" rIns="29337" bIns="58674" numCol="1" spcCol="1270" anchor="ctr" anchorCtr="0">
          <a:noAutofit/>
        </a:bodyPr>
        <a:lstStyle/>
        <a:p>
          <a:pPr lvl="0" algn="ctr" defTabSz="977900">
            <a:lnSpc>
              <a:spcPct val="90000"/>
            </a:lnSpc>
            <a:spcBef>
              <a:spcPct val="0"/>
            </a:spcBef>
            <a:spcAft>
              <a:spcPct val="35000"/>
            </a:spcAft>
          </a:pPr>
          <a:r>
            <a:rPr lang="en-GB" altLang="en-US" sz="2200" b="1" kern="1200" dirty="0">
              <a:latin typeface="+mn-lt"/>
              <a:cs typeface="Arial" panose="020B0604020202020204" pitchFamily="34" charset="0"/>
            </a:rPr>
            <a:t>Something else? </a:t>
          </a:r>
          <a:endParaRPr lang="en-US" sz="2200" b="1" kern="1200" dirty="0">
            <a:latin typeface="+mn-lt"/>
          </a:endParaRPr>
        </a:p>
      </dsp:txBody>
      <dsp:txXfrm>
        <a:off x="8570863" y="0"/>
        <a:ext cx="2630263" cy="777529"/>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841" cy="496411"/>
          </a:xfrm>
          <a:prstGeom prst="rect">
            <a:avLst/>
          </a:prstGeom>
        </p:spPr>
        <p:txBody>
          <a:bodyPr vert="horz" lIns="91429" tIns="45715" rIns="91429" bIns="45715" rtlCol="0"/>
          <a:lstStyle>
            <a:lvl1pPr algn="l" eaLnBrk="1" hangingPunct="1">
              <a:defRPr sz="1200">
                <a:latin typeface="Arial" charset="0"/>
              </a:defRPr>
            </a:lvl1pPr>
          </a:lstStyle>
          <a:p>
            <a:pPr>
              <a:defRPr/>
            </a:pPr>
            <a:endParaRPr lang="en-GB" dirty="0"/>
          </a:p>
        </p:txBody>
      </p:sp>
      <p:sp>
        <p:nvSpPr>
          <p:cNvPr id="4" name="Footer Placeholder 3"/>
          <p:cNvSpPr>
            <a:spLocks noGrp="1"/>
          </p:cNvSpPr>
          <p:nvPr>
            <p:ph type="ftr" sz="quarter" idx="2"/>
          </p:nvPr>
        </p:nvSpPr>
        <p:spPr>
          <a:xfrm>
            <a:off x="1" y="9429516"/>
            <a:ext cx="2945841" cy="496411"/>
          </a:xfrm>
          <a:prstGeom prst="rect">
            <a:avLst/>
          </a:prstGeom>
        </p:spPr>
        <p:txBody>
          <a:bodyPr vert="horz" lIns="91429" tIns="45715" rIns="91429" bIns="45715" rtlCol="0" anchor="b"/>
          <a:lstStyle>
            <a:lvl1pPr algn="l" eaLnBrk="1" hangingPunct="1">
              <a:defRPr sz="1200">
                <a:latin typeface="Arial" charset="0"/>
              </a:defRPr>
            </a:lvl1pPr>
          </a:lstStyle>
          <a:p>
            <a:pPr>
              <a:defRPr/>
            </a:pPr>
            <a:endParaRPr lang="en-GB" dirty="0"/>
          </a:p>
        </p:txBody>
      </p:sp>
    </p:spTree>
    <p:extLst>
      <p:ext uri="{BB962C8B-B14F-4D97-AF65-F5344CB8AC3E}">
        <p14:creationId xmlns:p14="http://schemas.microsoft.com/office/powerpoint/2010/main" val="32878755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825500" y="496888"/>
            <a:ext cx="5308600" cy="2987675"/>
          </a:xfrm>
          <a:prstGeom prst="rect">
            <a:avLst/>
          </a:prstGeom>
          <a:noFill/>
          <a:ln w="12700">
            <a:solidFill>
              <a:prstClr val="black"/>
            </a:solidFill>
          </a:ln>
        </p:spPr>
        <p:txBody>
          <a:bodyPr vert="horz" lIns="91429" tIns="45715" rIns="91429" bIns="45715" rtlCol="0" anchor="ctr"/>
          <a:lstStyle/>
          <a:p>
            <a:pPr lvl="0"/>
            <a:endParaRPr lang="en-GB" noProof="0" dirty="0"/>
          </a:p>
        </p:txBody>
      </p:sp>
      <p:sp>
        <p:nvSpPr>
          <p:cNvPr id="5" name="Notes Placeholder 4"/>
          <p:cNvSpPr>
            <a:spLocks noGrp="1"/>
          </p:cNvSpPr>
          <p:nvPr>
            <p:ph type="body" sz="quarter" idx="3"/>
          </p:nvPr>
        </p:nvSpPr>
        <p:spPr>
          <a:xfrm>
            <a:off x="258357" y="3982021"/>
            <a:ext cx="6209589" cy="5447495"/>
          </a:xfrm>
          <a:prstGeom prst="rect">
            <a:avLst/>
          </a:prstGeom>
        </p:spPr>
        <p:txBody>
          <a:bodyPr vert="horz" lIns="91429" tIns="45715" rIns="91429" bIns="45715"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7" name="Slide Number Placeholder 6"/>
          <p:cNvSpPr>
            <a:spLocks noGrp="1"/>
          </p:cNvSpPr>
          <p:nvPr>
            <p:ph type="sldNum" sz="quarter" idx="5"/>
          </p:nvPr>
        </p:nvSpPr>
        <p:spPr>
          <a:xfrm>
            <a:off x="3849666" y="9429516"/>
            <a:ext cx="2946925" cy="496411"/>
          </a:xfrm>
          <a:prstGeom prst="rect">
            <a:avLst/>
          </a:prstGeom>
        </p:spPr>
        <p:txBody>
          <a:bodyPr vert="horz" wrap="square" lIns="91429" tIns="45715" rIns="91429" bIns="45715" numCol="1" anchor="b" anchorCtr="0" compatLnSpc="1">
            <a:prstTxWarp prst="textNoShape">
              <a:avLst/>
            </a:prstTxWarp>
          </a:bodyPr>
          <a:lstStyle>
            <a:lvl1pPr algn="r" eaLnBrk="1" hangingPunct="1">
              <a:defRPr sz="1200">
                <a:latin typeface="Calibri" panose="020F0502020204030204" pitchFamily="34" charset="0"/>
              </a:defRPr>
            </a:lvl1pPr>
          </a:lstStyle>
          <a:p>
            <a:fld id="{345F8681-0C06-402A-AC2E-8A9454B41412}" type="slidenum">
              <a:rPr lang="en-GB" altLang="en-US"/>
              <a:pPr/>
              <a:t>‹#›</a:t>
            </a:fld>
            <a:endParaRPr lang="en-GB" altLang="en-US" dirty="0"/>
          </a:p>
        </p:txBody>
      </p:sp>
    </p:spTree>
    <p:extLst>
      <p:ext uri="{BB962C8B-B14F-4D97-AF65-F5344CB8AC3E}">
        <p14:creationId xmlns:p14="http://schemas.microsoft.com/office/powerpoint/2010/main" val="30318084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3427413" cy="1928813"/>
          </a:xfrm>
        </p:spPr>
      </p:sp>
      <p:sp>
        <p:nvSpPr>
          <p:cNvPr id="3" name="Notes Placeholder 2"/>
          <p:cNvSpPr>
            <a:spLocks noGrp="1"/>
          </p:cNvSpPr>
          <p:nvPr>
            <p:ph type="body" idx="1"/>
          </p:nvPr>
        </p:nvSpPr>
        <p:spPr>
          <a:xfrm>
            <a:off x="247649" y="3420022"/>
            <a:ext cx="6429375" cy="5267175"/>
          </a:xfrm>
        </p:spPr>
        <p:txBody>
          <a:bodyPr>
            <a:normAutofit/>
          </a:bodyPr>
          <a:lstStyle/>
          <a:p>
            <a:pPr marL="0" lvl="1" eaLnBrk="1" hangingPunct="1">
              <a:spcBef>
                <a:spcPct val="0"/>
              </a:spcBef>
              <a:defRPr/>
            </a:pPr>
            <a:endParaRPr lang="en-GB" altLang="en-US" sz="1000" i="1"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E7AFB6AE-4515-4AE9-8CD6-3BEC20437B50}"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694578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45F8681-0C06-402A-AC2E-8A9454B41412}" type="slidenum">
              <a:rPr lang="en-GB" altLang="en-US" smtClean="0"/>
              <a:pPr/>
              <a:t>2</a:t>
            </a:fld>
            <a:endParaRPr lang="en-GB" altLang="en-US" dirty="0"/>
          </a:p>
        </p:txBody>
      </p:sp>
    </p:spTree>
    <p:extLst>
      <p:ext uri="{BB962C8B-B14F-4D97-AF65-F5344CB8AC3E}">
        <p14:creationId xmlns:p14="http://schemas.microsoft.com/office/powerpoint/2010/main" val="3748689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45F8681-0C06-402A-AC2E-8A9454B41412}" type="slidenum">
              <a:rPr lang="en-GB" altLang="en-US" smtClean="0"/>
              <a:pPr/>
              <a:t>3</a:t>
            </a:fld>
            <a:endParaRPr lang="en-GB" altLang="en-US" dirty="0"/>
          </a:p>
        </p:txBody>
      </p:sp>
    </p:spTree>
    <p:extLst>
      <p:ext uri="{BB962C8B-B14F-4D97-AF65-F5344CB8AC3E}">
        <p14:creationId xmlns:p14="http://schemas.microsoft.com/office/powerpoint/2010/main" val="2134302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8889" eaLnBrk="1" fontAlgn="auto" hangingPunct="1">
              <a:spcBef>
                <a:spcPts val="0"/>
              </a:spcBef>
              <a:spcAft>
                <a:spcPts val="0"/>
              </a:spcAft>
              <a:defRPr/>
            </a:pPr>
            <a:endParaRPr lang="en-US" sz="1400" dirty="0"/>
          </a:p>
        </p:txBody>
      </p:sp>
      <p:sp>
        <p:nvSpPr>
          <p:cNvPr id="4" name="Slide Number Placeholder 3"/>
          <p:cNvSpPr>
            <a:spLocks noGrp="1"/>
          </p:cNvSpPr>
          <p:nvPr>
            <p:ph type="sldNum" sz="quarter" idx="5"/>
          </p:nvPr>
        </p:nvSpPr>
        <p:spPr/>
        <p:txBody>
          <a:bodyPr/>
          <a:lstStyle/>
          <a:p>
            <a:fld id="{2B73BCCC-BF52-F04C-9C5F-A2F082C7B355}" type="slidenum">
              <a:rPr lang="en-US" smtClean="0"/>
              <a:t>6</a:t>
            </a:fld>
            <a:endParaRPr lang="en-US"/>
          </a:p>
        </p:txBody>
      </p:sp>
    </p:spTree>
    <p:extLst>
      <p:ext uri="{BB962C8B-B14F-4D97-AF65-F5344CB8AC3E}">
        <p14:creationId xmlns:p14="http://schemas.microsoft.com/office/powerpoint/2010/main" val="203452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xfrm>
            <a:off x="258357" y="4748468"/>
            <a:ext cx="6209589" cy="46810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solidFill>
                <a:srgbClr val="3E3B80"/>
              </a:solidFill>
              <a:latin typeface="Century Gothic" panose="020B0502020202020204" pitchFamily="34" charset="0"/>
            </a:endParaRPr>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9384" indent="-284378">
              <a:defRPr>
                <a:solidFill>
                  <a:schemeClr val="tx1"/>
                </a:solidFill>
                <a:latin typeface="Arial" panose="020B0604020202020204" pitchFamily="34" charset="0"/>
              </a:defRPr>
            </a:lvl2pPr>
            <a:lvl3pPr marL="1137514" indent="-227503">
              <a:defRPr>
                <a:solidFill>
                  <a:schemeClr val="tx1"/>
                </a:solidFill>
                <a:latin typeface="Arial" panose="020B0604020202020204" pitchFamily="34" charset="0"/>
              </a:defRPr>
            </a:lvl3pPr>
            <a:lvl4pPr marL="1592519" indent="-227503">
              <a:defRPr>
                <a:solidFill>
                  <a:schemeClr val="tx1"/>
                </a:solidFill>
                <a:latin typeface="Arial" panose="020B0604020202020204" pitchFamily="34" charset="0"/>
              </a:defRPr>
            </a:lvl4pPr>
            <a:lvl5pPr marL="2047524" indent="-227503">
              <a:defRPr>
                <a:solidFill>
                  <a:schemeClr val="tx1"/>
                </a:solidFill>
                <a:latin typeface="Arial" panose="020B0604020202020204" pitchFamily="34" charset="0"/>
              </a:defRPr>
            </a:lvl5pPr>
            <a:lvl6pPr marL="2502530" indent="-227503" eaLnBrk="0" fontAlgn="base" hangingPunct="0">
              <a:spcBef>
                <a:spcPct val="0"/>
              </a:spcBef>
              <a:spcAft>
                <a:spcPct val="0"/>
              </a:spcAft>
              <a:defRPr>
                <a:solidFill>
                  <a:schemeClr val="tx1"/>
                </a:solidFill>
                <a:latin typeface="Arial" panose="020B0604020202020204" pitchFamily="34" charset="0"/>
              </a:defRPr>
            </a:lvl6pPr>
            <a:lvl7pPr marL="2957535" indent="-227503" eaLnBrk="0" fontAlgn="base" hangingPunct="0">
              <a:spcBef>
                <a:spcPct val="0"/>
              </a:spcBef>
              <a:spcAft>
                <a:spcPct val="0"/>
              </a:spcAft>
              <a:defRPr>
                <a:solidFill>
                  <a:schemeClr val="tx1"/>
                </a:solidFill>
                <a:latin typeface="Arial" panose="020B0604020202020204" pitchFamily="34" charset="0"/>
              </a:defRPr>
            </a:lvl7pPr>
            <a:lvl8pPr marL="3412541" indent="-227503" eaLnBrk="0" fontAlgn="base" hangingPunct="0">
              <a:spcBef>
                <a:spcPct val="0"/>
              </a:spcBef>
              <a:spcAft>
                <a:spcPct val="0"/>
              </a:spcAft>
              <a:defRPr>
                <a:solidFill>
                  <a:schemeClr val="tx1"/>
                </a:solidFill>
                <a:latin typeface="Arial" panose="020B0604020202020204" pitchFamily="34" charset="0"/>
              </a:defRPr>
            </a:lvl8pPr>
            <a:lvl9pPr marL="3867546" indent="-227503" eaLnBrk="0" fontAlgn="base" hangingPunct="0">
              <a:spcBef>
                <a:spcPct val="0"/>
              </a:spcBef>
              <a:spcAft>
                <a:spcPct val="0"/>
              </a:spcAft>
              <a:defRPr>
                <a:solidFill>
                  <a:schemeClr val="tx1"/>
                </a:solidFill>
                <a:latin typeface="Arial" panose="020B0604020202020204" pitchFamily="34" charset="0"/>
              </a:defRPr>
            </a:lvl9pPr>
          </a:lstStyle>
          <a:p>
            <a:fld id="{43930B34-1AA0-4B72-87E8-EC7977ED013F}" type="slidenum">
              <a:rPr lang="en-GB" altLang="en-US">
                <a:latin typeface="Calibri" panose="020F0502020204030204" pitchFamily="34" charset="0"/>
              </a:rPr>
              <a:pPr/>
              <a:t>12</a:t>
            </a:fld>
            <a:endParaRPr lang="en-GB" altLang="en-US" dirty="0">
              <a:latin typeface="Calibri" panose="020F0502020204030204" pitchFamily="34" charset="0"/>
            </a:endParaRPr>
          </a:p>
        </p:txBody>
      </p:sp>
    </p:spTree>
    <p:extLst>
      <p:ext uri="{BB962C8B-B14F-4D97-AF65-F5344CB8AC3E}">
        <p14:creationId xmlns:p14="http://schemas.microsoft.com/office/powerpoint/2010/main" val="62450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GB" altLang="en-US" sz="1400" dirty="0">
              <a:solidFill>
                <a:srgbClr val="3E3B80"/>
              </a:solidFill>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2B73BCCC-BF52-F04C-9C5F-A2F082C7B355}" type="slidenum">
              <a:rPr lang="en-US" smtClean="0"/>
              <a:t>14</a:t>
            </a:fld>
            <a:endParaRPr lang="en-US"/>
          </a:p>
        </p:txBody>
      </p:sp>
    </p:spTree>
    <p:extLst>
      <p:ext uri="{BB962C8B-B14F-4D97-AF65-F5344CB8AC3E}">
        <p14:creationId xmlns:p14="http://schemas.microsoft.com/office/powerpoint/2010/main" val="13679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fld id="{2B73BCCC-BF52-F04C-9C5F-A2F082C7B355}" type="slidenum">
              <a:rPr lang="en-US" smtClean="0"/>
              <a:t>16</a:t>
            </a:fld>
            <a:endParaRPr lang="en-US"/>
          </a:p>
        </p:txBody>
      </p:sp>
    </p:spTree>
    <p:extLst>
      <p:ext uri="{BB962C8B-B14F-4D97-AF65-F5344CB8AC3E}">
        <p14:creationId xmlns:p14="http://schemas.microsoft.com/office/powerpoint/2010/main" val="1268161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GB" sz="1100" dirty="0">
                <a:solidFill>
                  <a:srgbClr val="3E3B80"/>
                </a:solidFill>
                <a:latin typeface="Century Gothic" panose="020B0502020202020204" pitchFamily="34" charset="0"/>
              </a:rPr>
              <a:t>Close the session and remind of the wider programme and the available resources. </a:t>
            </a:r>
          </a:p>
          <a:p>
            <a:endParaRPr lang="en-GB" sz="1100" dirty="0">
              <a:solidFill>
                <a:srgbClr val="3E3B80"/>
              </a:solidFill>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2B73BCCC-BF52-F04C-9C5F-A2F082C7B355}" type="slidenum">
              <a:rPr lang="en-US" smtClean="0"/>
              <a:t>18</a:t>
            </a:fld>
            <a:endParaRPr lang="en-US"/>
          </a:p>
        </p:txBody>
      </p:sp>
    </p:spTree>
    <p:extLst>
      <p:ext uri="{BB962C8B-B14F-4D97-AF65-F5344CB8AC3E}">
        <p14:creationId xmlns:p14="http://schemas.microsoft.com/office/powerpoint/2010/main" val="38587156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hqprint">
            <a:extLst>
              <a:ext uri="{28A0092B-C50C-407E-A947-70E740481C1C}">
                <a14:useLocalDpi xmlns:a14="http://schemas.microsoft.com/office/drawing/2010/main" val="0"/>
              </a:ext>
            </a:extLst>
          </a:blip>
          <a:srcRect t="15792" r="13253" b="13891"/>
          <a:stretch/>
        </p:blipFill>
        <p:spPr>
          <a:xfrm>
            <a:off x="6678967" y="-27384"/>
            <a:ext cx="5537713" cy="4488852"/>
          </a:xfrm>
          <a:prstGeom prst="rect">
            <a:avLst/>
          </a:prstGeom>
        </p:spPr>
      </p:pic>
      <p:grpSp>
        <p:nvGrpSpPr>
          <p:cNvPr id="18" name="Group 17"/>
          <p:cNvGrpSpPr/>
          <p:nvPr userDrawn="1"/>
        </p:nvGrpSpPr>
        <p:grpSpPr>
          <a:xfrm>
            <a:off x="1" y="1"/>
            <a:ext cx="8724592" cy="4461468"/>
            <a:chOff x="1" y="0"/>
            <a:chExt cx="6543444" cy="3346101"/>
          </a:xfrm>
        </p:grpSpPr>
        <p:sp>
          <p:nvSpPr>
            <p:cNvPr id="9" name="Parallelogram 8"/>
            <p:cNvSpPr/>
            <p:nvPr/>
          </p:nvSpPr>
          <p:spPr>
            <a:xfrm>
              <a:off x="872397" y="0"/>
              <a:ext cx="5671048" cy="3346101"/>
            </a:xfrm>
            <a:custGeom>
              <a:avLst/>
              <a:gdLst/>
              <a:ahLst/>
              <a:cxnLst/>
              <a:rect l="l" t="t" r="r" b="b"/>
              <a:pathLst>
                <a:path w="5671048" h="3346101">
                  <a:moveTo>
                    <a:pt x="1554431" y="0"/>
                  </a:moveTo>
                  <a:lnTo>
                    <a:pt x="5671048" y="0"/>
                  </a:lnTo>
                  <a:cubicBezTo>
                    <a:pt x="5013701" y="227223"/>
                    <a:pt x="4540506" y="870277"/>
                    <a:pt x="4540506" y="1627834"/>
                  </a:cubicBezTo>
                  <a:cubicBezTo>
                    <a:pt x="4540506" y="2049972"/>
                    <a:pt x="4687439" y="2436555"/>
                    <a:pt x="4931829" y="2735178"/>
                  </a:cubicBezTo>
                  <a:lnTo>
                    <a:pt x="4648024" y="3346101"/>
                  </a:lnTo>
                  <a:lnTo>
                    <a:pt x="0" y="33461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 y="0"/>
              <a:ext cx="2823586" cy="33461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Rectangle 3"/>
          <p:cNvSpPr/>
          <p:nvPr userDrawn="1"/>
        </p:nvSpPr>
        <p:spPr>
          <a:xfrm>
            <a:off x="2" y="6728344"/>
            <a:ext cx="12191999" cy="1296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2" name="Title 1"/>
          <p:cNvSpPr>
            <a:spLocks noGrp="1"/>
          </p:cNvSpPr>
          <p:nvPr userDrawn="1">
            <p:ph type="ctrTitle"/>
          </p:nvPr>
        </p:nvSpPr>
        <p:spPr>
          <a:xfrm>
            <a:off x="529217" y="1035871"/>
            <a:ext cx="6611811" cy="1976719"/>
          </a:xfrm>
        </p:spPr>
        <p:txBody>
          <a:bodyPr anchor="ctr">
            <a:noAutofit/>
          </a:bodyPr>
          <a:lstStyle>
            <a:lvl1pPr algn="l">
              <a:defRPr sz="5400" b="0" spc="-151">
                <a:solidFill>
                  <a:schemeClr val="bg1"/>
                </a:solidFill>
                <a:latin typeface="+mj-lt"/>
                <a:cs typeface="Miriam" pitchFamily="34" charset="-79"/>
              </a:defRPr>
            </a:lvl1pPr>
          </a:lstStyle>
          <a:p>
            <a:endParaRPr lang="en-US" dirty="0"/>
          </a:p>
        </p:txBody>
      </p:sp>
      <p:pic>
        <p:nvPicPr>
          <p:cNvPr id="14" name="Picture 13"/>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3440625" y="4751315"/>
            <a:ext cx="5310754" cy="1687183"/>
          </a:xfrm>
          <a:prstGeom prst="rect">
            <a:avLst/>
          </a:prstGeom>
        </p:spPr>
      </p:pic>
    </p:spTree>
    <p:extLst>
      <p:ext uri="{BB962C8B-B14F-4D97-AF65-F5344CB8AC3E}">
        <p14:creationId xmlns:p14="http://schemas.microsoft.com/office/powerpoint/2010/main" val="1726742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OUR SERVICE">
    <p:spTree>
      <p:nvGrpSpPr>
        <p:cNvPr id="1" name=""/>
        <p:cNvGrpSpPr/>
        <p:nvPr/>
      </p:nvGrpSpPr>
      <p:grpSpPr>
        <a:xfrm>
          <a:off x="0" y="0"/>
          <a:ext cx="0" cy="0"/>
          <a:chOff x="0" y="0"/>
          <a:chExt cx="0" cy="0"/>
        </a:xfrm>
      </p:grpSpPr>
      <p:sp>
        <p:nvSpPr>
          <p:cNvPr id="7" name="Text Placeholder 2"/>
          <p:cNvSpPr>
            <a:spLocks noGrp="1"/>
          </p:cNvSpPr>
          <p:nvPr>
            <p:ph type="body" sz="quarter" idx="14"/>
          </p:nvPr>
        </p:nvSpPr>
        <p:spPr>
          <a:xfrm>
            <a:off x="4826199" y="1358693"/>
            <a:ext cx="6039404" cy="1828800"/>
          </a:xfrm>
          <a:prstGeom prst="rect">
            <a:avLst/>
          </a:prstGeom>
        </p:spPr>
        <p:txBody>
          <a:bodyPr>
            <a:normAutofit/>
          </a:bodyPr>
          <a:lstStyle>
            <a:lvl1pPr marL="0" indent="0" algn="l">
              <a:buNone/>
              <a:defRPr sz="1600" b="0">
                <a:solidFill>
                  <a:srgbClr val="353535"/>
                </a:solidFill>
                <a:latin typeface="+mn-lt"/>
                <a:ea typeface="123marker" pitchFamily="2" charset="0"/>
                <a:cs typeface="WeblySleek UI Light" pitchFamily="34" charset="0"/>
              </a:defRPr>
            </a:lvl1pPr>
            <a:lvl2pPr>
              <a:defRPr sz="2400"/>
            </a:lvl2pPr>
            <a:lvl3pPr>
              <a:defRPr sz="2133"/>
            </a:lvl3pPr>
            <a:lvl4pPr>
              <a:defRPr sz="1867"/>
            </a:lvl4pPr>
            <a:lvl5pPr>
              <a:defRPr sz="1867"/>
            </a:lvl5pPr>
          </a:lstStyle>
          <a:p>
            <a:pPr lvl="0"/>
            <a:endParaRPr lang="en-US" dirty="0"/>
          </a:p>
        </p:txBody>
      </p:sp>
      <p:sp>
        <p:nvSpPr>
          <p:cNvPr id="2" name="Title 1"/>
          <p:cNvSpPr>
            <a:spLocks noGrp="1"/>
          </p:cNvSpPr>
          <p:nvPr>
            <p:ph type="title"/>
          </p:nvPr>
        </p:nvSpPr>
        <p:spPr/>
        <p:txBody>
          <a:bodyPr/>
          <a:lstStyle>
            <a:lvl1pPr>
              <a:defRPr/>
            </a:lvl1pPr>
          </a:lstStyle>
          <a:p>
            <a:endParaRPr lang="en-US" dirty="0"/>
          </a:p>
        </p:txBody>
      </p:sp>
      <p:sp>
        <p:nvSpPr>
          <p:cNvPr id="4" name="Picture Placeholder 3"/>
          <p:cNvSpPr>
            <a:spLocks noGrp="1"/>
          </p:cNvSpPr>
          <p:nvPr>
            <p:ph type="pic" sz="quarter" idx="25"/>
          </p:nvPr>
        </p:nvSpPr>
        <p:spPr>
          <a:xfrm>
            <a:off x="1195396" y="1358693"/>
            <a:ext cx="3057525" cy="1828800"/>
          </a:xfrm>
        </p:spPr>
        <p:txBody>
          <a:bodyPr/>
          <a:lstStyle/>
          <a:p>
            <a:endParaRPr lang="en-US"/>
          </a:p>
        </p:txBody>
      </p:sp>
      <p:sp>
        <p:nvSpPr>
          <p:cNvPr id="19" name="Text Placeholder 2"/>
          <p:cNvSpPr>
            <a:spLocks noGrp="1"/>
          </p:cNvSpPr>
          <p:nvPr>
            <p:ph type="body" sz="quarter" idx="26"/>
          </p:nvPr>
        </p:nvSpPr>
        <p:spPr>
          <a:xfrm>
            <a:off x="4855235" y="3960097"/>
            <a:ext cx="6039404" cy="1828800"/>
          </a:xfrm>
          <a:prstGeom prst="rect">
            <a:avLst/>
          </a:prstGeom>
        </p:spPr>
        <p:txBody>
          <a:bodyPr>
            <a:normAutofit/>
          </a:bodyPr>
          <a:lstStyle>
            <a:lvl1pPr marL="0" indent="0" algn="l">
              <a:buNone/>
              <a:defRPr sz="1600" b="0">
                <a:solidFill>
                  <a:srgbClr val="353535"/>
                </a:solidFill>
                <a:latin typeface="+mn-lt"/>
                <a:ea typeface="123marker" pitchFamily="2" charset="0"/>
                <a:cs typeface="WeblySleek UI Light" pitchFamily="34" charset="0"/>
              </a:defRPr>
            </a:lvl1pPr>
            <a:lvl2pPr>
              <a:defRPr sz="2400"/>
            </a:lvl2pPr>
            <a:lvl3pPr>
              <a:defRPr sz="2133"/>
            </a:lvl3pPr>
            <a:lvl4pPr>
              <a:defRPr sz="1867"/>
            </a:lvl4pPr>
            <a:lvl5pPr>
              <a:defRPr sz="1867"/>
            </a:lvl5pPr>
          </a:lstStyle>
          <a:p>
            <a:pPr lvl="0"/>
            <a:endParaRPr lang="en-US" dirty="0"/>
          </a:p>
        </p:txBody>
      </p:sp>
      <p:sp>
        <p:nvSpPr>
          <p:cNvPr id="23" name="Picture Placeholder 3"/>
          <p:cNvSpPr>
            <a:spLocks noGrp="1"/>
          </p:cNvSpPr>
          <p:nvPr>
            <p:ph type="pic" sz="quarter" idx="27"/>
          </p:nvPr>
        </p:nvSpPr>
        <p:spPr>
          <a:xfrm>
            <a:off x="1224432" y="3960097"/>
            <a:ext cx="3057525" cy="1828800"/>
          </a:xfrm>
        </p:spPr>
        <p:txBody>
          <a:bodyPr/>
          <a:lstStyle/>
          <a:p>
            <a:endParaRPr lang="en-US"/>
          </a:p>
        </p:txBody>
      </p:sp>
      <p:sp>
        <p:nvSpPr>
          <p:cNvPr id="8" name="Frame 7"/>
          <p:cNvSpPr/>
          <p:nvPr userDrawn="1"/>
        </p:nvSpPr>
        <p:spPr>
          <a:xfrm>
            <a:off x="1050512" y="1225785"/>
            <a:ext cx="289269" cy="2094619"/>
          </a:xfrm>
          <a:custGeom>
            <a:avLst/>
            <a:gdLst/>
            <a:ahLst/>
            <a:cxnLst/>
            <a:rect l="l" t="t" r="r" b="b"/>
            <a:pathLst>
              <a:path w="216952" h="1570964">
                <a:moveTo>
                  <a:pt x="0" y="0"/>
                </a:moveTo>
                <a:lnTo>
                  <a:pt x="216952" y="0"/>
                </a:lnTo>
                <a:lnTo>
                  <a:pt x="216952" y="24490"/>
                </a:lnTo>
                <a:lnTo>
                  <a:pt x="24490" y="24490"/>
                </a:lnTo>
                <a:lnTo>
                  <a:pt x="24490" y="1546474"/>
                </a:lnTo>
                <a:lnTo>
                  <a:pt x="216952" y="1546474"/>
                </a:lnTo>
                <a:lnTo>
                  <a:pt x="216952" y="1570964"/>
                </a:lnTo>
                <a:lnTo>
                  <a:pt x="0" y="157096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defTabSz="914354" eaLnBrk="1" fontAlgn="auto" hangingPunct="1">
              <a:spcBef>
                <a:spcPts val="0"/>
              </a:spcBef>
              <a:spcAft>
                <a:spcPts val="0"/>
              </a:spcAft>
            </a:pPr>
            <a:endParaRPr lang="en-US" sz="1867">
              <a:solidFill>
                <a:prstClr val="black"/>
              </a:solidFill>
            </a:endParaRPr>
          </a:p>
        </p:txBody>
      </p:sp>
      <p:sp>
        <p:nvSpPr>
          <p:cNvPr id="26" name="Frame 7"/>
          <p:cNvSpPr/>
          <p:nvPr userDrawn="1"/>
        </p:nvSpPr>
        <p:spPr>
          <a:xfrm>
            <a:off x="1050512" y="3827189"/>
            <a:ext cx="289269" cy="2094619"/>
          </a:xfrm>
          <a:custGeom>
            <a:avLst/>
            <a:gdLst/>
            <a:ahLst/>
            <a:cxnLst/>
            <a:rect l="l" t="t" r="r" b="b"/>
            <a:pathLst>
              <a:path w="216952" h="1570964">
                <a:moveTo>
                  <a:pt x="0" y="0"/>
                </a:moveTo>
                <a:lnTo>
                  <a:pt x="216952" y="0"/>
                </a:lnTo>
                <a:lnTo>
                  <a:pt x="216952" y="24490"/>
                </a:lnTo>
                <a:lnTo>
                  <a:pt x="24490" y="24490"/>
                </a:lnTo>
                <a:lnTo>
                  <a:pt x="24490" y="1546474"/>
                </a:lnTo>
                <a:lnTo>
                  <a:pt x="216952" y="1546474"/>
                </a:lnTo>
                <a:lnTo>
                  <a:pt x="216952" y="1570964"/>
                </a:lnTo>
                <a:lnTo>
                  <a:pt x="0" y="157096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defTabSz="914354" eaLnBrk="1" fontAlgn="auto" hangingPunct="1">
              <a:spcBef>
                <a:spcPts val="0"/>
              </a:spcBef>
              <a:spcAft>
                <a:spcPts val="0"/>
              </a:spcAft>
            </a:pPr>
            <a:endParaRPr lang="en-US" sz="1867">
              <a:solidFill>
                <a:prstClr val="black"/>
              </a:solidFill>
            </a:endParaRPr>
          </a:p>
        </p:txBody>
      </p:sp>
      <p:sp>
        <p:nvSpPr>
          <p:cNvPr id="27" name="Frame 7"/>
          <p:cNvSpPr/>
          <p:nvPr userDrawn="1"/>
        </p:nvSpPr>
        <p:spPr>
          <a:xfrm flipH="1">
            <a:off x="10752756" y="1225785"/>
            <a:ext cx="289269" cy="2094619"/>
          </a:xfrm>
          <a:custGeom>
            <a:avLst/>
            <a:gdLst/>
            <a:ahLst/>
            <a:cxnLst/>
            <a:rect l="l" t="t" r="r" b="b"/>
            <a:pathLst>
              <a:path w="216952" h="1570964">
                <a:moveTo>
                  <a:pt x="0" y="0"/>
                </a:moveTo>
                <a:lnTo>
                  <a:pt x="216952" y="0"/>
                </a:lnTo>
                <a:lnTo>
                  <a:pt x="216952" y="24490"/>
                </a:lnTo>
                <a:lnTo>
                  <a:pt x="24490" y="24490"/>
                </a:lnTo>
                <a:lnTo>
                  <a:pt x="24490" y="1546474"/>
                </a:lnTo>
                <a:lnTo>
                  <a:pt x="216952" y="1546474"/>
                </a:lnTo>
                <a:lnTo>
                  <a:pt x="216952" y="1570964"/>
                </a:lnTo>
                <a:lnTo>
                  <a:pt x="0" y="157096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defTabSz="914354" eaLnBrk="1" fontAlgn="auto" hangingPunct="1">
              <a:spcBef>
                <a:spcPts val="0"/>
              </a:spcBef>
              <a:spcAft>
                <a:spcPts val="0"/>
              </a:spcAft>
            </a:pPr>
            <a:endParaRPr lang="en-US" sz="1867">
              <a:solidFill>
                <a:prstClr val="black"/>
              </a:solidFill>
            </a:endParaRPr>
          </a:p>
        </p:txBody>
      </p:sp>
      <p:sp>
        <p:nvSpPr>
          <p:cNvPr id="28" name="Frame 7"/>
          <p:cNvSpPr/>
          <p:nvPr userDrawn="1"/>
        </p:nvSpPr>
        <p:spPr>
          <a:xfrm flipH="1">
            <a:off x="10752756" y="3827189"/>
            <a:ext cx="289269" cy="2094619"/>
          </a:xfrm>
          <a:custGeom>
            <a:avLst/>
            <a:gdLst/>
            <a:ahLst/>
            <a:cxnLst/>
            <a:rect l="l" t="t" r="r" b="b"/>
            <a:pathLst>
              <a:path w="216952" h="1570964">
                <a:moveTo>
                  <a:pt x="0" y="0"/>
                </a:moveTo>
                <a:lnTo>
                  <a:pt x="216952" y="0"/>
                </a:lnTo>
                <a:lnTo>
                  <a:pt x="216952" y="24490"/>
                </a:lnTo>
                <a:lnTo>
                  <a:pt x="24490" y="24490"/>
                </a:lnTo>
                <a:lnTo>
                  <a:pt x="24490" y="1546474"/>
                </a:lnTo>
                <a:lnTo>
                  <a:pt x="216952" y="1546474"/>
                </a:lnTo>
                <a:lnTo>
                  <a:pt x="216952" y="1570964"/>
                </a:lnTo>
                <a:lnTo>
                  <a:pt x="0" y="157096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defTabSz="914354" eaLnBrk="1" fontAlgn="auto" hangingPunct="1">
              <a:spcBef>
                <a:spcPts val="0"/>
              </a:spcBef>
              <a:spcAft>
                <a:spcPts val="0"/>
              </a:spcAft>
            </a:pPr>
            <a:endParaRPr lang="en-US" sz="1867">
              <a:solidFill>
                <a:prstClr val="black"/>
              </a:solidFill>
            </a:endParaRPr>
          </a:p>
        </p:txBody>
      </p:sp>
    </p:spTree>
    <p:extLst>
      <p:ext uri="{BB962C8B-B14F-4D97-AF65-F5344CB8AC3E}">
        <p14:creationId xmlns:p14="http://schemas.microsoft.com/office/powerpoint/2010/main" val="4240387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grpSp>
        <p:nvGrpSpPr>
          <p:cNvPr id="8" name="Group 7"/>
          <p:cNvGrpSpPr/>
          <p:nvPr userDrawn="1"/>
        </p:nvGrpSpPr>
        <p:grpSpPr>
          <a:xfrm>
            <a:off x="350692" y="3100371"/>
            <a:ext cx="11490619" cy="871616"/>
            <a:chOff x="371789" y="2426676"/>
            <a:chExt cx="9716345" cy="703385"/>
          </a:xfrm>
        </p:grpSpPr>
        <p:sp>
          <p:nvSpPr>
            <p:cNvPr id="3" name="Rounded Rectangle 2"/>
            <p:cNvSpPr/>
            <p:nvPr userDrawn="1"/>
          </p:nvSpPr>
          <p:spPr>
            <a:xfrm>
              <a:off x="371789" y="2426676"/>
              <a:ext cx="2268070" cy="703385"/>
            </a:xfrm>
            <a:prstGeom prst="roundRect">
              <a:avLst>
                <a:gd name="adj" fmla="val 50000"/>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eaLnBrk="1" fontAlgn="auto" hangingPunct="1">
                <a:spcBef>
                  <a:spcPts val="0"/>
                </a:spcBef>
                <a:spcAft>
                  <a:spcPts val="0"/>
                </a:spcAft>
              </a:pPr>
              <a:endParaRPr lang="en-US" sz="1867">
                <a:solidFill>
                  <a:prstClr val="white"/>
                </a:solidFill>
              </a:endParaRPr>
            </a:p>
          </p:txBody>
        </p:sp>
        <p:sp>
          <p:nvSpPr>
            <p:cNvPr id="4" name="Rounded Rectangle 3"/>
            <p:cNvSpPr/>
            <p:nvPr userDrawn="1"/>
          </p:nvSpPr>
          <p:spPr>
            <a:xfrm>
              <a:off x="2233858" y="2426676"/>
              <a:ext cx="2268070" cy="703385"/>
            </a:xfrm>
            <a:prstGeom prst="roundRect">
              <a:avLst>
                <a:gd name="adj" fmla="val 50000"/>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eaLnBrk="1" fontAlgn="auto" hangingPunct="1">
                <a:spcBef>
                  <a:spcPts val="0"/>
                </a:spcBef>
                <a:spcAft>
                  <a:spcPts val="0"/>
                </a:spcAft>
              </a:pPr>
              <a:endParaRPr lang="en-US" sz="1867">
                <a:solidFill>
                  <a:prstClr val="white"/>
                </a:solidFill>
              </a:endParaRPr>
            </a:p>
          </p:txBody>
        </p:sp>
        <p:sp>
          <p:nvSpPr>
            <p:cNvPr id="5" name="Rounded Rectangle 4"/>
            <p:cNvSpPr/>
            <p:nvPr userDrawn="1"/>
          </p:nvSpPr>
          <p:spPr>
            <a:xfrm>
              <a:off x="4095927" y="2426676"/>
              <a:ext cx="2268070" cy="703385"/>
            </a:xfrm>
            <a:prstGeom prst="roundRect">
              <a:avLst>
                <a:gd name="adj" fmla="val 50000"/>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eaLnBrk="1" fontAlgn="auto" hangingPunct="1">
                <a:spcBef>
                  <a:spcPts val="0"/>
                </a:spcBef>
                <a:spcAft>
                  <a:spcPts val="0"/>
                </a:spcAft>
              </a:pPr>
              <a:endParaRPr lang="en-US" sz="1867">
                <a:solidFill>
                  <a:prstClr val="white"/>
                </a:solidFill>
              </a:endParaRPr>
            </a:p>
          </p:txBody>
        </p:sp>
        <p:sp>
          <p:nvSpPr>
            <p:cNvPr id="6" name="Rounded Rectangle 5"/>
            <p:cNvSpPr/>
            <p:nvPr userDrawn="1"/>
          </p:nvSpPr>
          <p:spPr>
            <a:xfrm>
              <a:off x="5957996" y="2426676"/>
              <a:ext cx="2268070" cy="703385"/>
            </a:xfrm>
            <a:prstGeom prst="roundRect">
              <a:avLst>
                <a:gd name="adj" fmla="val 50000"/>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eaLnBrk="1" fontAlgn="auto" hangingPunct="1">
                <a:spcBef>
                  <a:spcPts val="0"/>
                </a:spcBef>
                <a:spcAft>
                  <a:spcPts val="0"/>
                </a:spcAft>
              </a:pPr>
              <a:endParaRPr lang="en-US" sz="1867">
                <a:solidFill>
                  <a:prstClr val="white"/>
                </a:solidFill>
              </a:endParaRPr>
            </a:p>
          </p:txBody>
        </p:sp>
        <p:sp>
          <p:nvSpPr>
            <p:cNvPr id="7" name="Rounded Rectangle 6"/>
            <p:cNvSpPr/>
            <p:nvPr userDrawn="1"/>
          </p:nvSpPr>
          <p:spPr>
            <a:xfrm>
              <a:off x="7820065" y="2426676"/>
              <a:ext cx="2268069" cy="703385"/>
            </a:xfrm>
            <a:prstGeom prst="roundRect">
              <a:avLst>
                <a:gd name="adj" fmla="val 50000"/>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eaLnBrk="1" fontAlgn="auto" hangingPunct="1">
                <a:spcBef>
                  <a:spcPts val="0"/>
                </a:spcBef>
                <a:spcAft>
                  <a:spcPts val="0"/>
                </a:spcAft>
              </a:pPr>
              <a:endParaRPr lang="en-US" sz="1867">
                <a:solidFill>
                  <a:prstClr val="white"/>
                </a:solidFill>
              </a:endParaRPr>
            </a:p>
          </p:txBody>
        </p:sp>
      </p:grpSp>
      <p:sp>
        <p:nvSpPr>
          <p:cNvPr id="9" name="Text Placeholder 2"/>
          <p:cNvSpPr>
            <a:spLocks noGrp="1"/>
          </p:cNvSpPr>
          <p:nvPr>
            <p:ph type="body" sz="quarter" idx="14"/>
          </p:nvPr>
        </p:nvSpPr>
        <p:spPr>
          <a:xfrm>
            <a:off x="9159075" y="1714920"/>
            <a:ext cx="2791764" cy="1259393"/>
          </a:xfrm>
          <a:prstGeom prst="rect">
            <a:avLst/>
          </a:prstGeom>
        </p:spPr>
        <p:txBody>
          <a:bodyPr anchor="b">
            <a:normAutofit/>
          </a:bodyPr>
          <a:lstStyle>
            <a:lvl1pPr marL="0" indent="0" algn="ctr">
              <a:buNone/>
              <a:defRPr sz="1600" b="0">
                <a:solidFill>
                  <a:srgbClr val="353535"/>
                </a:solidFill>
                <a:latin typeface="+mn-lt"/>
                <a:ea typeface="123marker" pitchFamily="2" charset="0"/>
                <a:cs typeface="WeblySleek UI Light" pitchFamily="34" charset="0"/>
              </a:defRPr>
            </a:lvl1pPr>
            <a:lvl2pPr>
              <a:defRPr sz="2400"/>
            </a:lvl2pPr>
            <a:lvl3pPr>
              <a:defRPr sz="2133"/>
            </a:lvl3pPr>
            <a:lvl4pPr>
              <a:defRPr sz="1867"/>
            </a:lvl4pPr>
            <a:lvl5pPr>
              <a:defRPr sz="1867"/>
            </a:lvl5pPr>
          </a:lstStyle>
          <a:p>
            <a:pPr lvl="0"/>
            <a:endParaRPr lang="en-US" dirty="0"/>
          </a:p>
        </p:txBody>
      </p:sp>
      <p:sp>
        <p:nvSpPr>
          <p:cNvPr id="10" name="Text Placeholder 2"/>
          <p:cNvSpPr>
            <a:spLocks noGrp="1"/>
          </p:cNvSpPr>
          <p:nvPr>
            <p:ph type="body" sz="quarter" idx="15"/>
          </p:nvPr>
        </p:nvSpPr>
        <p:spPr>
          <a:xfrm>
            <a:off x="4700119" y="1714921"/>
            <a:ext cx="2791764" cy="1259393"/>
          </a:xfrm>
          <a:prstGeom prst="rect">
            <a:avLst/>
          </a:prstGeom>
        </p:spPr>
        <p:txBody>
          <a:bodyPr anchor="b">
            <a:normAutofit/>
          </a:bodyPr>
          <a:lstStyle>
            <a:lvl1pPr marL="0" indent="0" algn="ctr">
              <a:buNone/>
              <a:defRPr sz="1600" b="0">
                <a:solidFill>
                  <a:srgbClr val="353535"/>
                </a:solidFill>
                <a:latin typeface="+mn-lt"/>
                <a:ea typeface="123marker" pitchFamily="2" charset="0"/>
                <a:cs typeface="WeblySleek UI Light" pitchFamily="34" charset="0"/>
              </a:defRPr>
            </a:lvl1pPr>
            <a:lvl2pPr>
              <a:defRPr sz="2400"/>
            </a:lvl2pPr>
            <a:lvl3pPr>
              <a:defRPr sz="2133"/>
            </a:lvl3pPr>
            <a:lvl4pPr>
              <a:defRPr sz="1867"/>
            </a:lvl4pPr>
            <a:lvl5pPr>
              <a:defRPr sz="1867"/>
            </a:lvl5pPr>
          </a:lstStyle>
          <a:p>
            <a:pPr lvl="0"/>
            <a:endParaRPr lang="en-US" dirty="0"/>
          </a:p>
        </p:txBody>
      </p:sp>
      <p:sp>
        <p:nvSpPr>
          <p:cNvPr id="11" name="Text Placeholder 2"/>
          <p:cNvSpPr>
            <a:spLocks noGrp="1"/>
          </p:cNvSpPr>
          <p:nvPr>
            <p:ph type="body" sz="quarter" idx="16"/>
          </p:nvPr>
        </p:nvSpPr>
        <p:spPr>
          <a:xfrm>
            <a:off x="294751" y="1714922"/>
            <a:ext cx="2791764" cy="1259393"/>
          </a:xfrm>
          <a:prstGeom prst="rect">
            <a:avLst/>
          </a:prstGeom>
        </p:spPr>
        <p:txBody>
          <a:bodyPr anchor="b">
            <a:normAutofit/>
          </a:bodyPr>
          <a:lstStyle>
            <a:lvl1pPr marL="0" indent="0" algn="ctr">
              <a:buNone/>
              <a:defRPr sz="1600" b="0">
                <a:solidFill>
                  <a:srgbClr val="353535"/>
                </a:solidFill>
                <a:latin typeface="+mn-lt"/>
                <a:ea typeface="123marker" pitchFamily="2" charset="0"/>
                <a:cs typeface="WeblySleek UI Light" pitchFamily="34" charset="0"/>
              </a:defRPr>
            </a:lvl1pPr>
            <a:lvl2pPr>
              <a:defRPr sz="2400"/>
            </a:lvl2pPr>
            <a:lvl3pPr>
              <a:defRPr sz="2133"/>
            </a:lvl3pPr>
            <a:lvl4pPr>
              <a:defRPr sz="1867"/>
            </a:lvl4pPr>
            <a:lvl5pPr>
              <a:defRPr sz="1867"/>
            </a:lvl5pPr>
          </a:lstStyle>
          <a:p>
            <a:pPr lvl="0"/>
            <a:endParaRPr lang="en-US" dirty="0"/>
          </a:p>
        </p:txBody>
      </p:sp>
      <p:sp>
        <p:nvSpPr>
          <p:cNvPr id="13" name="Text Placeholder 2"/>
          <p:cNvSpPr>
            <a:spLocks noGrp="1"/>
          </p:cNvSpPr>
          <p:nvPr>
            <p:ph type="body" sz="quarter" idx="18"/>
          </p:nvPr>
        </p:nvSpPr>
        <p:spPr>
          <a:xfrm>
            <a:off x="6902215" y="4088565"/>
            <a:ext cx="2791764" cy="1259393"/>
          </a:xfrm>
          <a:prstGeom prst="rect">
            <a:avLst/>
          </a:prstGeom>
        </p:spPr>
        <p:txBody>
          <a:bodyPr anchor="t">
            <a:normAutofit/>
          </a:bodyPr>
          <a:lstStyle>
            <a:lvl1pPr marL="0" indent="0" algn="ctr">
              <a:buNone/>
              <a:defRPr sz="1600" b="0">
                <a:solidFill>
                  <a:srgbClr val="353535"/>
                </a:solidFill>
                <a:latin typeface="+mn-lt"/>
                <a:ea typeface="123marker" pitchFamily="2" charset="0"/>
                <a:cs typeface="WeblySleek UI Light" pitchFamily="34" charset="0"/>
              </a:defRPr>
            </a:lvl1pPr>
            <a:lvl2pPr>
              <a:defRPr sz="2400"/>
            </a:lvl2pPr>
            <a:lvl3pPr>
              <a:defRPr sz="2133"/>
            </a:lvl3pPr>
            <a:lvl4pPr>
              <a:defRPr sz="1867"/>
            </a:lvl4pPr>
            <a:lvl5pPr>
              <a:defRPr sz="1867"/>
            </a:lvl5pPr>
          </a:lstStyle>
          <a:p>
            <a:pPr lvl="0"/>
            <a:endParaRPr lang="en-US" dirty="0"/>
          </a:p>
        </p:txBody>
      </p:sp>
      <p:sp>
        <p:nvSpPr>
          <p:cNvPr id="14" name="Text Placeholder 2"/>
          <p:cNvSpPr>
            <a:spLocks noGrp="1"/>
          </p:cNvSpPr>
          <p:nvPr>
            <p:ph type="body" sz="quarter" idx="19"/>
          </p:nvPr>
        </p:nvSpPr>
        <p:spPr>
          <a:xfrm>
            <a:off x="2496847" y="4088566"/>
            <a:ext cx="2791764" cy="1259393"/>
          </a:xfrm>
          <a:prstGeom prst="rect">
            <a:avLst/>
          </a:prstGeom>
        </p:spPr>
        <p:txBody>
          <a:bodyPr anchor="t">
            <a:normAutofit/>
          </a:bodyPr>
          <a:lstStyle>
            <a:lvl1pPr marL="0" indent="0" algn="ctr">
              <a:buNone/>
              <a:defRPr sz="1600" b="0">
                <a:solidFill>
                  <a:srgbClr val="353535"/>
                </a:solidFill>
                <a:latin typeface="+mn-lt"/>
                <a:ea typeface="123marker" pitchFamily="2" charset="0"/>
                <a:cs typeface="WeblySleek UI Light" pitchFamily="34" charset="0"/>
              </a:defRPr>
            </a:lvl1pPr>
            <a:lvl2pPr>
              <a:defRPr sz="2400"/>
            </a:lvl2pPr>
            <a:lvl3pPr>
              <a:defRPr sz="2133"/>
            </a:lvl3pPr>
            <a:lvl4pPr>
              <a:defRPr sz="1867"/>
            </a:lvl4pPr>
            <a:lvl5pPr>
              <a:defRPr sz="1867"/>
            </a:lvl5pPr>
          </a:lstStyle>
          <a:p>
            <a:pPr lvl="0"/>
            <a:endParaRPr lang="en-US" dirty="0"/>
          </a:p>
        </p:txBody>
      </p:sp>
      <p:sp>
        <p:nvSpPr>
          <p:cNvPr id="15" name="Text Placeholder 2"/>
          <p:cNvSpPr>
            <a:spLocks noGrp="1"/>
          </p:cNvSpPr>
          <p:nvPr>
            <p:ph type="body" sz="quarter" idx="20"/>
          </p:nvPr>
        </p:nvSpPr>
        <p:spPr>
          <a:xfrm>
            <a:off x="390884" y="3324049"/>
            <a:ext cx="2202096" cy="424263"/>
          </a:xfrm>
          <a:prstGeom prst="rect">
            <a:avLst/>
          </a:prstGeom>
        </p:spPr>
        <p:txBody>
          <a:bodyPr anchor="ctr">
            <a:normAutofit/>
          </a:bodyPr>
          <a:lstStyle>
            <a:lvl1pPr marL="0" indent="0" algn="ctr">
              <a:buNone/>
              <a:defRPr sz="1867" b="1">
                <a:solidFill>
                  <a:schemeClr val="bg1"/>
                </a:solidFill>
                <a:latin typeface="+mn-lt"/>
                <a:ea typeface="123marker" pitchFamily="2" charset="0"/>
                <a:cs typeface="WeblySleek UI Light" pitchFamily="34" charset="0"/>
              </a:defRPr>
            </a:lvl1pPr>
            <a:lvl2pPr>
              <a:defRPr sz="2400"/>
            </a:lvl2pPr>
            <a:lvl3pPr>
              <a:defRPr sz="2133"/>
            </a:lvl3pPr>
            <a:lvl4pPr>
              <a:defRPr sz="1867"/>
            </a:lvl4pPr>
            <a:lvl5pPr>
              <a:defRPr sz="1867"/>
            </a:lvl5pPr>
          </a:lstStyle>
          <a:p>
            <a:pPr lvl="0"/>
            <a:endParaRPr lang="en-US" dirty="0"/>
          </a:p>
        </p:txBody>
      </p:sp>
      <p:sp>
        <p:nvSpPr>
          <p:cNvPr id="16" name="Text Placeholder 2"/>
          <p:cNvSpPr>
            <a:spLocks noGrp="1"/>
          </p:cNvSpPr>
          <p:nvPr>
            <p:ph type="body" sz="quarter" idx="21"/>
          </p:nvPr>
        </p:nvSpPr>
        <p:spPr>
          <a:xfrm>
            <a:off x="2689027" y="3324049"/>
            <a:ext cx="2202096" cy="424263"/>
          </a:xfrm>
          <a:prstGeom prst="rect">
            <a:avLst/>
          </a:prstGeom>
        </p:spPr>
        <p:txBody>
          <a:bodyPr anchor="ctr">
            <a:normAutofit/>
          </a:bodyPr>
          <a:lstStyle>
            <a:lvl1pPr marL="0" indent="0" algn="ctr">
              <a:buNone/>
              <a:defRPr sz="1867" b="1">
                <a:solidFill>
                  <a:schemeClr val="bg1"/>
                </a:solidFill>
                <a:latin typeface="+mn-lt"/>
                <a:ea typeface="123marker" pitchFamily="2" charset="0"/>
                <a:cs typeface="WeblySleek UI Light" pitchFamily="34" charset="0"/>
              </a:defRPr>
            </a:lvl1pPr>
            <a:lvl2pPr>
              <a:defRPr sz="2400"/>
            </a:lvl2pPr>
            <a:lvl3pPr>
              <a:defRPr sz="2133"/>
            </a:lvl3pPr>
            <a:lvl4pPr>
              <a:defRPr sz="1867"/>
            </a:lvl4pPr>
            <a:lvl5pPr>
              <a:defRPr sz="1867"/>
            </a:lvl5pPr>
          </a:lstStyle>
          <a:p>
            <a:pPr lvl="0"/>
            <a:endParaRPr lang="en-US" dirty="0"/>
          </a:p>
        </p:txBody>
      </p:sp>
      <p:sp>
        <p:nvSpPr>
          <p:cNvPr id="17" name="Text Placeholder 2"/>
          <p:cNvSpPr>
            <a:spLocks noGrp="1"/>
          </p:cNvSpPr>
          <p:nvPr>
            <p:ph type="body" sz="quarter" idx="22"/>
          </p:nvPr>
        </p:nvSpPr>
        <p:spPr>
          <a:xfrm>
            <a:off x="4987169" y="3324049"/>
            <a:ext cx="2202096" cy="424263"/>
          </a:xfrm>
          <a:prstGeom prst="rect">
            <a:avLst/>
          </a:prstGeom>
        </p:spPr>
        <p:txBody>
          <a:bodyPr anchor="ctr">
            <a:normAutofit/>
          </a:bodyPr>
          <a:lstStyle>
            <a:lvl1pPr marL="0" indent="0" algn="ctr">
              <a:buNone/>
              <a:defRPr sz="1867" b="1">
                <a:solidFill>
                  <a:schemeClr val="bg1"/>
                </a:solidFill>
                <a:latin typeface="+mn-lt"/>
                <a:ea typeface="123marker" pitchFamily="2" charset="0"/>
                <a:cs typeface="WeblySleek UI Light" pitchFamily="34" charset="0"/>
              </a:defRPr>
            </a:lvl1pPr>
            <a:lvl2pPr>
              <a:defRPr sz="2400"/>
            </a:lvl2pPr>
            <a:lvl3pPr>
              <a:defRPr sz="2133"/>
            </a:lvl3pPr>
            <a:lvl4pPr>
              <a:defRPr sz="1867"/>
            </a:lvl4pPr>
            <a:lvl5pPr>
              <a:defRPr sz="1867"/>
            </a:lvl5pPr>
          </a:lstStyle>
          <a:p>
            <a:pPr lvl="0"/>
            <a:endParaRPr lang="en-US" dirty="0"/>
          </a:p>
        </p:txBody>
      </p:sp>
      <p:sp>
        <p:nvSpPr>
          <p:cNvPr id="18" name="Text Placeholder 2"/>
          <p:cNvSpPr>
            <a:spLocks noGrp="1"/>
          </p:cNvSpPr>
          <p:nvPr>
            <p:ph type="body" sz="quarter" idx="23"/>
          </p:nvPr>
        </p:nvSpPr>
        <p:spPr>
          <a:xfrm>
            <a:off x="7285312" y="3324049"/>
            <a:ext cx="2202096" cy="424263"/>
          </a:xfrm>
          <a:prstGeom prst="rect">
            <a:avLst/>
          </a:prstGeom>
        </p:spPr>
        <p:txBody>
          <a:bodyPr anchor="ctr">
            <a:normAutofit/>
          </a:bodyPr>
          <a:lstStyle>
            <a:lvl1pPr marL="0" indent="0" algn="ctr">
              <a:buNone/>
              <a:defRPr sz="1867" b="1">
                <a:solidFill>
                  <a:schemeClr val="bg1"/>
                </a:solidFill>
                <a:latin typeface="+mn-lt"/>
                <a:ea typeface="123marker" pitchFamily="2" charset="0"/>
                <a:cs typeface="WeblySleek UI Light" pitchFamily="34" charset="0"/>
              </a:defRPr>
            </a:lvl1pPr>
            <a:lvl2pPr>
              <a:defRPr sz="2400"/>
            </a:lvl2pPr>
            <a:lvl3pPr>
              <a:defRPr sz="2133"/>
            </a:lvl3pPr>
            <a:lvl4pPr>
              <a:defRPr sz="1867"/>
            </a:lvl4pPr>
            <a:lvl5pPr>
              <a:defRPr sz="1867"/>
            </a:lvl5pPr>
          </a:lstStyle>
          <a:p>
            <a:pPr lvl="0"/>
            <a:endParaRPr lang="en-US" dirty="0"/>
          </a:p>
        </p:txBody>
      </p:sp>
      <p:sp>
        <p:nvSpPr>
          <p:cNvPr id="19" name="Text Placeholder 2"/>
          <p:cNvSpPr>
            <a:spLocks noGrp="1"/>
          </p:cNvSpPr>
          <p:nvPr>
            <p:ph type="body" sz="quarter" idx="24"/>
          </p:nvPr>
        </p:nvSpPr>
        <p:spPr>
          <a:xfrm>
            <a:off x="9583455" y="3324049"/>
            <a:ext cx="2202096" cy="424263"/>
          </a:xfrm>
          <a:prstGeom prst="rect">
            <a:avLst/>
          </a:prstGeom>
        </p:spPr>
        <p:txBody>
          <a:bodyPr anchor="ctr">
            <a:normAutofit/>
          </a:bodyPr>
          <a:lstStyle>
            <a:lvl1pPr marL="0" indent="0" algn="ctr">
              <a:buNone/>
              <a:defRPr sz="1867" b="1">
                <a:solidFill>
                  <a:schemeClr val="bg1"/>
                </a:solidFill>
                <a:latin typeface="+mn-lt"/>
                <a:ea typeface="123marker" pitchFamily="2" charset="0"/>
                <a:cs typeface="WeblySleek UI Light" pitchFamily="34" charset="0"/>
              </a:defRPr>
            </a:lvl1pPr>
            <a:lvl2pPr>
              <a:defRPr sz="2400"/>
            </a:lvl2pPr>
            <a:lvl3pPr>
              <a:defRPr sz="2133"/>
            </a:lvl3pPr>
            <a:lvl4pPr>
              <a:defRPr sz="1867"/>
            </a:lvl4pPr>
            <a:lvl5pPr>
              <a:defRPr sz="1867"/>
            </a:lvl5pPr>
          </a:lstStyle>
          <a:p>
            <a:pPr lvl="0"/>
            <a:endParaRPr lang="en-US" dirty="0"/>
          </a:p>
        </p:txBody>
      </p:sp>
    </p:spTree>
    <p:extLst>
      <p:ext uri="{BB962C8B-B14F-4D97-AF65-F5344CB8AC3E}">
        <p14:creationId xmlns:p14="http://schemas.microsoft.com/office/powerpoint/2010/main" val="2083110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2560962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98468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MEAT OUR TEAM">
    <p:spTree>
      <p:nvGrpSpPr>
        <p:cNvPr id="1" name=""/>
        <p:cNvGrpSpPr/>
        <p:nvPr/>
      </p:nvGrpSpPr>
      <p:grpSpPr>
        <a:xfrm>
          <a:off x="0" y="0"/>
          <a:ext cx="0" cy="0"/>
          <a:chOff x="0" y="0"/>
          <a:chExt cx="0" cy="0"/>
        </a:xfrm>
      </p:grpSpPr>
      <p:sp>
        <p:nvSpPr>
          <p:cNvPr id="2" name="Rectangle 1"/>
          <p:cNvSpPr/>
          <p:nvPr userDrawn="1"/>
        </p:nvSpPr>
        <p:spPr>
          <a:xfrm>
            <a:off x="6039293" y="0"/>
            <a:ext cx="6152707" cy="6858000"/>
          </a:xfrm>
          <a:prstGeom prst="rect">
            <a:avLst/>
          </a:prstGeom>
          <a:solidFill>
            <a:srgbClr val="19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hasCustomPrompt="1"/>
          </p:nvPr>
        </p:nvSpPr>
        <p:spPr>
          <a:xfrm>
            <a:off x="6456443" y="686057"/>
            <a:ext cx="5318407" cy="1312864"/>
          </a:xfrm>
        </p:spPr>
        <p:txBody>
          <a:bodyPr/>
          <a:lstStyle>
            <a:lvl1pPr algn="ctr">
              <a:defRPr>
                <a:solidFill>
                  <a:schemeClr val="bg1"/>
                </a:solidFill>
              </a:defRPr>
            </a:lvl1pPr>
          </a:lstStyle>
          <a:p>
            <a:r>
              <a:rPr lang="en-US" dirty="0"/>
              <a:t>WELCOME SLIDE</a:t>
            </a:r>
          </a:p>
        </p:txBody>
      </p:sp>
      <p:sp>
        <p:nvSpPr>
          <p:cNvPr id="5" name="Picture Placeholder 4"/>
          <p:cNvSpPr>
            <a:spLocks noGrp="1"/>
          </p:cNvSpPr>
          <p:nvPr>
            <p:ph type="pic" sz="quarter" idx="10"/>
          </p:nvPr>
        </p:nvSpPr>
        <p:spPr>
          <a:xfrm>
            <a:off x="0" y="0"/>
            <a:ext cx="6038851" cy="6858000"/>
          </a:xfrm>
        </p:spPr>
        <p:txBody>
          <a:bodyPr/>
          <a:lstStyle>
            <a:lvl1pPr algn="ctr">
              <a:defRPr/>
            </a:lvl1pPr>
          </a:lstStyle>
          <a:p>
            <a:endParaRPr lang="en-US" dirty="0"/>
          </a:p>
        </p:txBody>
      </p:sp>
      <p:pic>
        <p:nvPicPr>
          <p:cNvPr id="4" name="Picture 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960096" y="4869160"/>
            <a:ext cx="4580046" cy="1455043"/>
          </a:xfrm>
          <a:prstGeom prst="rect">
            <a:avLst/>
          </a:prstGeom>
        </p:spPr>
      </p:pic>
    </p:spTree>
    <p:extLst>
      <p:ext uri="{BB962C8B-B14F-4D97-AF65-F5344CB8AC3E}">
        <p14:creationId xmlns:p14="http://schemas.microsoft.com/office/powerpoint/2010/main" val="605769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26715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92850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Rectangle 2"/>
          <p:cNvSpPr/>
          <p:nvPr userDrawn="1"/>
        </p:nvSpPr>
        <p:spPr>
          <a:xfrm>
            <a:off x="0" y="0"/>
            <a:ext cx="12192000" cy="1772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96103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OUR SERVICE">
    <p:spTree>
      <p:nvGrpSpPr>
        <p:cNvPr id="1" name=""/>
        <p:cNvGrpSpPr/>
        <p:nvPr/>
      </p:nvGrpSpPr>
      <p:grpSpPr>
        <a:xfrm>
          <a:off x="0" y="0"/>
          <a:ext cx="0" cy="0"/>
          <a:chOff x="0" y="0"/>
          <a:chExt cx="0" cy="0"/>
        </a:xfrm>
      </p:grpSpPr>
      <p:sp>
        <p:nvSpPr>
          <p:cNvPr id="7" name="Text Placeholder 2"/>
          <p:cNvSpPr>
            <a:spLocks noGrp="1"/>
          </p:cNvSpPr>
          <p:nvPr>
            <p:ph type="body" sz="quarter" idx="14"/>
          </p:nvPr>
        </p:nvSpPr>
        <p:spPr>
          <a:xfrm>
            <a:off x="4826199" y="1358693"/>
            <a:ext cx="6039404" cy="1828800"/>
          </a:xfrm>
          <a:prstGeom prst="rect">
            <a:avLst/>
          </a:prstGeom>
        </p:spPr>
        <p:txBody>
          <a:bodyPr>
            <a:normAutofit/>
          </a:bodyPr>
          <a:lstStyle>
            <a:lvl1pPr marL="0" indent="0" algn="l">
              <a:buNone/>
              <a:defRPr sz="1600" b="0">
                <a:solidFill>
                  <a:srgbClr val="353535"/>
                </a:solidFill>
                <a:latin typeface="+mn-lt"/>
                <a:ea typeface="123marker" pitchFamily="2" charset="0"/>
                <a:cs typeface="WeblySleek UI Light" pitchFamily="34" charset="0"/>
              </a:defRPr>
            </a:lvl1pPr>
            <a:lvl2pPr>
              <a:defRPr sz="2400"/>
            </a:lvl2pPr>
            <a:lvl3pPr>
              <a:defRPr sz="2133"/>
            </a:lvl3pPr>
            <a:lvl4pPr>
              <a:defRPr sz="1867"/>
            </a:lvl4pPr>
            <a:lvl5pPr>
              <a:defRPr sz="1867"/>
            </a:lvl5pPr>
          </a:lstStyle>
          <a:p>
            <a:pPr lvl="0"/>
            <a:endParaRPr lang="en-US" dirty="0"/>
          </a:p>
        </p:txBody>
      </p:sp>
      <p:sp>
        <p:nvSpPr>
          <p:cNvPr id="2" name="Title 1"/>
          <p:cNvSpPr>
            <a:spLocks noGrp="1"/>
          </p:cNvSpPr>
          <p:nvPr>
            <p:ph type="title"/>
          </p:nvPr>
        </p:nvSpPr>
        <p:spPr/>
        <p:txBody>
          <a:bodyPr/>
          <a:lstStyle>
            <a:lvl1pPr>
              <a:defRPr>
                <a:latin typeface="+mn-lt"/>
              </a:defRPr>
            </a:lvl1pPr>
          </a:lstStyle>
          <a:p>
            <a:endParaRPr lang="en-US" dirty="0"/>
          </a:p>
        </p:txBody>
      </p:sp>
      <p:sp>
        <p:nvSpPr>
          <p:cNvPr id="4" name="Picture Placeholder 3"/>
          <p:cNvSpPr>
            <a:spLocks noGrp="1"/>
          </p:cNvSpPr>
          <p:nvPr>
            <p:ph type="pic" sz="quarter" idx="25"/>
          </p:nvPr>
        </p:nvSpPr>
        <p:spPr>
          <a:xfrm>
            <a:off x="1195396" y="1358693"/>
            <a:ext cx="3057525" cy="1828800"/>
          </a:xfrm>
        </p:spPr>
        <p:txBody>
          <a:bodyPr/>
          <a:lstStyle>
            <a:lvl1pPr>
              <a:defRPr>
                <a:latin typeface="+mn-lt"/>
              </a:defRPr>
            </a:lvl1pPr>
          </a:lstStyle>
          <a:p>
            <a:endParaRPr lang="en-US" dirty="0"/>
          </a:p>
        </p:txBody>
      </p:sp>
      <p:sp>
        <p:nvSpPr>
          <p:cNvPr id="19" name="Text Placeholder 2"/>
          <p:cNvSpPr>
            <a:spLocks noGrp="1"/>
          </p:cNvSpPr>
          <p:nvPr>
            <p:ph type="body" sz="quarter" idx="26"/>
          </p:nvPr>
        </p:nvSpPr>
        <p:spPr>
          <a:xfrm>
            <a:off x="4855235" y="3960097"/>
            <a:ext cx="6039404" cy="1828800"/>
          </a:xfrm>
          <a:prstGeom prst="rect">
            <a:avLst/>
          </a:prstGeom>
        </p:spPr>
        <p:txBody>
          <a:bodyPr>
            <a:normAutofit/>
          </a:bodyPr>
          <a:lstStyle>
            <a:lvl1pPr marL="0" indent="0" algn="l">
              <a:buNone/>
              <a:defRPr sz="1600" b="0">
                <a:solidFill>
                  <a:srgbClr val="353535"/>
                </a:solidFill>
                <a:latin typeface="+mn-lt"/>
                <a:ea typeface="123marker" pitchFamily="2" charset="0"/>
                <a:cs typeface="WeblySleek UI Light" pitchFamily="34" charset="0"/>
              </a:defRPr>
            </a:lvl1pPr>
            <a:lvl2pPr>
              <a:defRPr sz="2400"/>
            </a:lvl2pPr>
            <a:lvl3pPr>
              <a:defRPr sz="2133"/>
            </a:lvl3pPr>
            <a:lvl4pPr>
              <a:defRPr sz="1867"/>
            </a:lvl4pPr>
            <a:lvl5pPr>
              <a:defRPr sz="1867"/>
            </a:lvl5pPr>
          </a:lstStyle>
          <a:p>
            <a:pPr lvl="0"/>
            <a:endParaRPr lang="en-US" dirty="0"/>
          </a:p>
        </p:txBody>
      </p:sp>
      <p:sp>
        <p:nvSpPr>
          <p:cNvPr id="23" name="Picture Placeholder 3"/>
          <p:cNvSpPr>
            <a:spLocks noGrp="1"/>
          </p:cNvSpPr>
          <p:nvPr>
            <p:ph type="pic" sz="quarter" idx="27"/>
          </p:nvPr>
        </p:nvSpPr>
        <p:spPr>
          <a:xfrm>
            <a:off x="1224432" y="3960097"/>
            <a:ext cx="3057525" cy="1828800"/>
          </a:xfrm>
        </p:spPr>
        <p:txBody>
          <a:bodyPr/>
          <a:lstStyle>
            <a:lvl1pPr>
              <a:defRPr>
                <a:latin typeface="+mn-lt"/>
              </a:defRPr>
            </a:lvl1pPr>
          </a:lstStyle>
          <a:p>
            <a:endParaRPr lang="en-US" dirty="0"/>
          </a:p>
        </p:txBody>
      </p:sp>
      <p:sp>
        <p:nvSpPr>
          <p:cNvPr id="8" name="Frame 7"/>
          <p:cNvSpPr/>
          <p:nvPr userDrawn="1"/>
        </p:nvSpPr>
        <p:spPr>
          <a:xfrm>
            <a:off x="1050511" y="1225784"/>
            <a:ext cx="289269" cy="2094619"/>
          </a:xfrm>
          <a:custGeom>
            <a:avLst/>
            <a:gdLst/>
            <a:ahLst/>
            <a:cxnLst/>
            <a:rect l="l" t="t" r="r" b="b"/>
            <a:pathLst>
              <a:path w="216952" h="1570964">
                <a:moveTo>
                  <a:pt x="0" y="0"/>
                </a:moveTo>
                <a:lnTo>
                  <a:pt x="216952" y="0"/>
                </a:lnTo>
                <a:lnTo>
                  <a:pt x="216952" y="24490"/>
                </a:lnTo>
                <a:lnTo>
                  <a:pt x="24490" y="24490"/>
                </a:lnTo>
                <a:lnTo>
                  <a:pt x="24490" y="1546474"/>
                </a:lnTo>
                <a:lnTo>
                  <a:pt x="216952" y="1546474"/>
                </a:lnTo>
                <a:lnTo>
                  <a:pt x="216952" y="1570964"/>
                </a:lnTo>
                <a:lnTo>
                  <a:pt x="0" y="157096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6" name="Frame 7"/>
          <p:cNvSpPr/>
          <p:nvPr userDrawn="1"/>
        </p:nvSpPr>
        <p:spPr>
          <a:xfrm>
            <a:off x="1050511" y="3827188"/>
            <a:ext cx="289269" cy="2094619"/>
          </a:xfrm>
          <a:custGeom>
            <a:avLst/>
            <a:gdLst/>
            <a:ahLst/>
            <a:cxnLst/>
            <a:rect l="l" t="t" r="r" b="b"/>
            <a:pathLst>
              <a:path w="216952" h="1570964">
                <a:moveTo>
                  <a:pt x="0" y="0"/>
                </a:moveTo>
                <a:lnTo>
                  <a:pt x="216952" y="0"/>
                </a:lnTo>
                <a:lnTo>
                  <a:pt x="216952" y="24490"/>
                </a:lnTo>
                <a:lnTo>
                  <a:pt x="24490" y="24490"/>
                </a:lnTo>
                <a:lnTo>
                  <a:pt x="24490" y="1546474"/>
                </a:lnTo>
                <a:lnTo>
                  <a:pt x="216952" y="1546474"/>
                </a:lnTo>
                <a:lnTo>
                  <a:pt x="216952" y="1570964"/>
                </a:lnTo>
                <a:lnTo>
                  <a:pt x="0" y="157096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7" name="Frame 7"/>
          <p:cNvSpPr/>
          <p:nvPr userDrawn="1"/>
        </p:nvSpPr>
        <p:spPr>
          <a:xfrm flipH="1">
            <a:off x="10752756" y="1225784"/>
            <a:ext cx="289269" cy="2094619"/>
          </a:xfrm>
          <a:custGeom>
            <a:avLst/>
            <a:gdLst/>
            <a:ahLst/>
            <a:cxnLst/>
            <a:rect l="l" t="t" r="r" b="b"/>
            <a:pathLst>
              <a:path w="216952" h="1570964">
                <a:moveTo>
                  <a:pt x="0" y="0"/>
                </a:moveTo>
                <a:lnTo>
                  <a:pt x="216952" y="0"/>
                </a:lnTo>
                <a:lnTo>
                  <a:pt x="216952" y="24490"/>
                </a:lnTo>
                <a:lnTo>
                  <a:pt x="24490" y="24490"/>
                </a:lnTo>
                <a:lnTo>
                  <a:pt x="24490" y="1546474"/>
                </a:lnTo>
                <a:lnTo>
                  <a:pt x="216952" y="1546474"/>
                </a:lnTo>
                <a:lnTo>
                  <a:pt x="216952" y="1570964"/>
                </a:lnTo>
                <a:lnTo>
                  <a:pt x="0" y="157096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8" name="Frame 7"/>
          <p:cNvSpPr/>
          <p:nvPr userDrawn="1"/>
        </p:nvSpPr>
        <p:spPr>
          <a:xfrm flipH="1">
            <a:off x="10752756" y="3827188"/>
            <a:ext cx="289269" cy="2094619"/>
          </a:xfrm>
          <a:custGeom>
            <a:avLst/>
            <a:gdLst/>
            <a:ahLst/>
            <a:cxnLst/>
            <a:rect l="l" t="t" r="r" b="b"/>
            <a:pathLst>
              <a:path w="216952" h="1570964">
                <a:moveTo>
                  <a:pt x="0" y="0"/>
                </a:moveTo>
                <a:lnTo>
                  <a:pt x="216952" y="0"/>
                </a:lnTo>
                <a:lnTo>
                  <a:pt x="216952" y="24490"/>
                </a:lnTo>
                <a:lnTo>
                  <a:pt x="24490" y="24490"/>
                </a:lnTo>
                <a:lnTo>
                  <a:pt x="24490" y="1546474"/>
                </a:lnTo>
                <a:lnTo>
                  <a:pt x="216952" y="1546474"/>
                </a:lnTo>
                <a:lnTo>
                  <a:pt x="216952" y="1570964"/>
                </a:lnTo>
                <a:lnTo>
                  <a:pt x="0" y="157096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Tree>
    <p:extLst>
      <p:ext uri="{BB962C8B-B14F-4D97-AF65-F5344CB8AC3E}">
        <p14:creationId xmlns:p14="http://schemas.microsoft.com/office/powerpoint/2010/main" val="1968916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5F8F27-4A71-D846-BC2B-B93386E57C8C}"/>
              </a:ext>
            </a:extLst>
          </p:cNvPr>
          <p:cNvSpPr>
            <a:spLocks noGrp="1"/>
          </p:cNvSpPr>
          <p:nvPr>
            <p:ph type="dt" sz="half" idx="10"/>
          </p:nvPr>
        </p:nvSpPr>
        <p:spPr>
          <a:xfrm>
            <a:off x="838200" y="6356350"/>
            <a:ext cx="2743200" cy="365125"/>
          </a:xfrm>
          <a:prstGeom prst="rect">
            <a:avLst/>
          </a:prstGeom>
        </p:spPr>
        <p:txBody>
          <a:bodyPr/>
          <a:lstStyle/>
          <a:p>
            <a:fld id="{7CDC53C3-6B76-AF44-AF38-D5E3E384FCA2}" type="datetimeFigureOut">
              <a:rPr lang="en-US" smtClean="0"/>
              <a:t>9/8/2019</a:t>
            </a:fld>
            <a:endParaRPr lang="en-US"/>
          </a:p>
        </p:txBody>
      </p:sp>
      <p:sp>
        <p:nvSpPr>
          <p:cNvPr id="3" name="Footer Placeholder 2">
            <a:extLst>
              <a:ext uri="{FF2B5EF4-FFF2-40B4-BE49-F238E27FC236}">
                <a16:creationId xmlns:a16="http://schemas.microsoft.com/office/drawing/2014/main" id="{94BDE044-BD56-3341-9B12-DF963889A7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2325A7E2-7853-5345-AC26-660DC5A53F0A}"/>
              </a:ext>
            </a:extLst>
          </p:cNvPr>
          <p:cNvSpPr>
            <a:spLocks noGrp="1"/>
          </p:cNvSpPr>
          <p:nvPr>
            <p:ph type="sldNum" sz="quarter" idx="12"/>
          </p:nvPr>
        </p:nvSpPr>
        <p:spPr>
          <a:xfrm>
            <a:off x="8610600" y="6356350"/>
            <a:ext cx="2743200" cy="365125"/>
          </a:xfrm>
          <a:prstGeom prst="rect">
            <a:avLst/>
          </a:prstGeom>
        </p:spPr>
        <p:txBody>
          <a:bodyPr/>
          <a:lstStyle/>
          <a:p>
            <a:fld id="{C2DE92AD-B718-B346-A467-A61797A030B8}" type="slidenum">
              <a:rPr lang="en-US" smtClean="0"/>
              <a:t>‹#›</a:t>
            </a:fld>
            <a:endParaRPr lang="en-US"/>
          </a:p>
        </p:txBody>
      </p:sp>
    </p:spTree>
    <p:extLst>
      <p:ext uri="{BB962C8B-B14F-4D97-AF65-F5344CB8AC3E}">
        <p14:creationId xmlns:p14="http://schemas.microsoft.com/office/powerpoint/2010/main" val="4267477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grpSp>
        <p:nvGrpSpPr>
          <p:cNvPr id="18" name="Group 17"/>
          <p:cNvGrpSpPr/>
          <p:nvPr userDrawn="1"/>
        </p:nvGrpSpPr>
        <p:grpSpPr>
          <a:xfrm>
            <a:off x="1" y="2"/>
            <a:ext cx="8724592" cy="4461468"/>
            <a:chOff x="1" y="0"/>
            <a:chExt cx="6543444" cy="3346101"/>
          </a:xfrm>
        </p:grpSpPr>
        <p:sp>
          <p:nvSpPr>
            <p:cNvPr id="9" name="Parallelogram 8"/>
            <p:cNvSpPr/>
            <p:nvPr/>
          </p:nvSpPr>
          <p:spPr>
            <a:xfrm>
              <a:off x="872397" y="0"/>
              <a:ext cx="5671048" cy="3346101"/>
            </a:xfrm>
            <a:custGeom>
              <a:avLst/>
              <a:gdLst/>
              <a:ahLst/>
              <a:cxnLst/>
              <a:rect l="l" t="t" r="r" b="b"/>
              <a:pathLst>
                <a:path w="5671048" h="3346101">
                  <a:moveTo>
                    <a:pt x="1554431" y="0"/>
                  </a:moveTo>
                  <a:lnTo>
                    <a:pt x="5671048" y="0"/>
                  </a:lnTo>
                  <a:cubicBezTo>
                    <a:pt x="5013701" y="227223"/>
                    <a:pt x="4540506" y="870277"/>
                    <a:pt x="4540506" y="1627834"/>
                  </a:cubicBezTo>
                  <a:cubicBezTo>
                    <a:pt x="4540506" y="2049972"/>
                    <a:pt x="4687439" y="2436555"/>
                    <a:pt x="4931829" y="2735178"/>
                  </a:cubicBezTo>
                  <a:lnTo>
                    <a:pt x="4648024" y="3346101"/>
                  </a:lnTo>
                  <a:lnTo>
                    <a:pt x="0" y="33461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eaLnBrk="1" fontAlgn="auto" hangingPunct="1">
                <a:spcBef>
                  <a:spcPts val="0"/>
                </a:spcBef>
                <a:spcAft>
                  <a:spcPts val="0"/>
                </a:spcAft>
              </a:pPr>
              <a:endParaRPr lang="en-US" sz="1867">
                <a:solidFill>
                  <a:prstClr val="white"/>
                </a:solidFill>
              </a:endParaRPr>
            </a:p>
          </p:txBody>
        </p:sp>
        <p:sp>
          <p:nvSpPr>
            <p:cNvPr id="10" name="Rectangle 9"/>
            <p:cNvSpPr/>
            <p:nvPr/>
          </p:nvSpPr>
          <p:spPr>
            <a:xfrm>
              <a:off x="1" y="0"/>
              <a:ext cx="2823586" cy="33461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eaLnBrk="1" fontAlgn="auto" hangingPunct="1">
                <a:spcBef>
                  <a:spcPts val="0"/>
                </a:spcBef>
                <a:spcAft>
                  <a:spcPts val="0"/>
                </a:spcAft>
              </a:pPr>
              <a:endParaRPr lang="en-US" sz="1867">
                <a:solidFill>
                  <a:prstClr val="white"/>
                </a:solidFill>
              </a:endParaRPr>
            </a:p>
          </p:txBody>
        </p:sp>
      </p:grpSp>
      <p:sp>
        <p:nvSpPr>
          <p:cNvPr id="11" name="Rectangle 10"/>
          <p:cNvSpPr/>
          <p:nvPr/>
        </p:nvSpPr>
        <p:spPr>
          <a:xfrm>
            <a:off x="9856697" y="2"/>
            <a:ext cx="2335305" cy="4461468"/>
          </a:xfrm>
          <a:custGeom>
            <a:avLst/>
            <a:gdLst/>
            <a:ahLst/>
            <a:cxnLst/>
            <a:rect l="l" t="t" r="r" b="b"/>
            <a:pathLst>
              <a:path w="1751479" h="3346101">
                <a:moveTo>
                  <a:pt x="0" y="0"/>
                </a:moveTo>
                <a:lnTo>
                  <a:pt x="1751479" y="0"/>
                </a:lnTo>
                <a:lnTo>
                  <a:pt x="1751479" y="3054699"/>
                </a:lnTo>
                <a:lnTo>
                  <a:pt x="1751479" y="3346101"/>
                </a:lnTo>
                <a:lnTo>
                  <a:pt x="0" y="334610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defTabSz="914354" eaLnBrk="1" fontAlgn="auto" hangingPunct="1">
              <a:spcBef>
                <a:spcPts val="0"/>
              </a:spcBef>
              <a:spcAft>
                <a:spcPts val="0"/>
              </a:spcAft>
            </a:pPr>
            <a:endParaRPr lang="en-US" sz="1867">
              <a:solidFill>
                <a:prstClr val="white"/>
              </a:solidFill>
            </a:endParaRPr>
          </a:p>
        </p:txBody>
      </p:sp>
      <p:sp>
        <p:nvSpPr>
          <p:cNvPr id="4" name="Rectangle 3"/>
          <p:cNvSpPr/>
          <p:nvPr userDrawn="1"/>
        </p:nvSpPr>
        <p:spPr>
          <a:xfrm>
            <a:off x="3" y="6728344"/>
            <a:ext cx="12191999" cy="1296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defTabSz="914354" eaLnBrk="1" fontAlgn="auto" hangingPunct="1">
              <a:spcBef>
                <a:spcPts val="0"/>
              </a:spcBef>
              <a:spcAft>
                <a:spcPts val="0"/>
              </a:spcAft>
            </a:pPr>
            <a:endParaRPr lang="en-US" sz="1867">
              <a:solidFill>
                <a:prstClr val="white"/>
              </a:solidFill>
            </a:endParaRPr>
          </a:p>
        </p:txBody>
      </p:sp>
      <p:grpSp>
        <p:nvGrpSpPr>
          <p:cNvPr id="21" name="Group 20"/>
          <p:cNvGrpSpPr/>
          <p:nvPr userDrawn="1"/>
        </p:nvGrpSpPr>
        <p:grpSpPr>
          <a:xfrm>
            <a:off x="7306796" y="2"/>
            <a:ext cx="4885205" cy="4461468"/>
            <a:chOff x="5480096" y="0"/>
            <a:chExt cx="3663904" cy="3346101"/>
          </a:xfrm>
        </p:grpSpPr>
        <p:sp>
          <p:nvSpPr>
            <p:cNvPr id="8" name="Parallelogram 7"/>
            <p:cNvSpPr/>
            <p:nvPr/>
          </p:nvSpPr>
          <p:spPr>
            <a:xfrm>
              <a:off x="5584515" y="0"/>
              <a:ext cx="3559485" cy="3346101"/>
            </a:xfrm>
            <a:custGeom>
              <a:avLst/>
              <a:gdLst/>
              <a:ahLst/>
              <a:cxnLst/>
              <a:rect l="l" t="t" r="r" b="b"/>
              <a:pathLst>
                <a:path w="3559485" h="3346101">
                  <a:moveTo>
                    <a:pt x="1554431" y="0"/>
                  </a:moveTo>
                  <a:lnTo>
                    <a:pt x="3559485" y="0"/>
                  </a:lnTo>
                  <a:lnTo>
                    <a:pt x="3559485" y="1187446"/>
                  </a:lnTo>
                  <a:lnTo>
                    <a:pt x="2556682" y="3346101"/>
                  </a:lnTo>
                  <a:lnTo>
                    <a:pt x="0" y="334610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eaLnBrk="1" fontAlgn="auto" hangingPunct="1">
                <a:spcBef>
                  <a:spcPts val="0"/>
                </a:spcBef>
                <a:spcAft>
                  <a:spcPts val="0"/>
                </a:spcAft>
              </a:pPr>
              <a:endParaRPr lang="en-US" sz="1867">
                <a:solidFill>
                  <a:prstClr val="white"/>
                </a:solidFill>
              </a:endParaRPr>
            </a:p>
          </p:txBody>
        </p:sp>
        <p:sp>
          <p:nvSpPr>
            <p:cNvPr id="16" name="Oval 15"/>
            <p:cNvSpPr/>
            <p:nvPr userDrawn="1"/>
          </p:nvSpPr>
          <p:spPr>
            <a:xfrm>
              <a:off x="5480096" y="0"/>
              <a:ext cx="3229704" cy="3295862"/>
            </a:xfrm>
            <a:custGeom>
              <a:avLst/>
              <a:gdLst/>
              <a:ahLst/>
              <a:cxnLst/>
              <a:rect l="l" t="t" r="r" b="b"/>
              <a:pathLst>
                <a:path w="3229704" h="3295862">
                  <a:moveTo>
                    <a:pt x="1228405" y="0"/>
                  </a:moveTo>
                  <a:lnTo>
                    <a:pt x="2001300" y="0"/>
                  </a:lnTo>
                  <a:cubicBezTo>
                    <a:pt x="2706780" y="177704"/>
                    <a:pt x="3229704" y="836989"/>
                    <a:pt x="3229704" y="1622811"/>
                  </a:cubicBezTo>
                  <a:cubicBezTo>
                    <a:pt x="3229704" y="2546812"/>
                    <a:pt x="2506710" y="3295862"/>
                    <a:pt x="1614852" y="3295862"/>
                  </a:cubicBezTo>
                  <a:cubicBezTo>
                    <a:pt x="722994" y="3295862"/>
                    <a:pt x="0" y="2546812"/>
                    <a:pt x="0" y="1622811"/>
                  </a:cubicBezTo>
                  <a:cubicBezTo>
                    <a:pt x="0" y="836989"/>
                    <a:pt x="522924" y="177704"/>
                    <a:pt x="1228405"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eaLnBrk="1" fontAlgn="auto" hangingPunct="1">
                <a:spcBef>
                  <a:spcPts val="0"/>
                </a:spcBef>
                <a:spcAft>
                  <a:spcPts val="0"/>
                </a:spcAft>
              </a:pPr>
              <a:endParaRPr lang="en-US" sz="1867">
                <a:solidFill>
                  <a:prstClr val="white"/>
                </a:solidFill>
              </a:endParaRPr>
            </a:p>
          </p:txBody>
        </p:sp>
      </p:grpSp>
      <p:sp>
        <p:nvSpPr>
          <p:cNvPr id="2" name="Title 1"/>
          <p:cNvSpPr>
            <a:spLocks noGrp="1"/>
          </p:cNvSpPr>
          <p:nvPr userDrawn="1">
            <p:ph type="ctrTitle"/>
          </p:nvPr>
        </p:nvSpPr>
        <p:spPr>
          <a:xfrm>
            <a:off x="529217" y="1035872"/>
            <a:ext cx="6611811" cy="1976719"/>
          </a:xfrm>
        </p:spPr>
        <p:txBody>
          <a:bodyPr anchor="ctr">
            <a:noAutofit/>
          </a:bodyPr>
          <a:lstStyle>
            <a:lvl1pPr algn="l">
              <a:defRPr sz="6400" b="0" spc="-151">
                <a:solidFill>
                  <a:schemeClr val="bg1"/>
                </a:solidFill>
                <a:latin typeface="+mj-lt"/>
                <a:cs typeface="Miriam" pitchFamily="34" charset="-79"/>
              </a:defRPr>
            </a:lvl1pPr>
          </a:lstStyle>
          <a:p>
            <a:endParaRPr lang="en-US" dirty="0"/>
          </a:p>
        </p:txBody>
      </p:sp>
      <p:pic>
        <p:nvPicPr>
          <p:cNvPr id="12" name="Picture 9" descr="whole school empowerment.JPG"/>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8129571" y="551451"/>
            <a:ext cx="3378200" cy="3746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3440625" y="4751315"/>
            <a:ext cx="5310754" cy="1687183"/>
          </a:xfrm>
          <a:prstGeom prst="rect">
            <a:avLst/>
          </a:prstGeom>
        </p:spPr>
      </p:pic>
    </p:spTree>
    <p:extLst>
      <p:ext uri="{BB962C8B-B14F-4D97-AF65-F5344CB8AC3E}">
        <p14:creationId xmlns:p14="http://schemas.microsoft.com/office/powerpoint/2010/main" val="1945979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MEAT OUR TEAM">
    <p:spTree>
      <p:nvGrpSpPr>
        <p:cNvPr id="1" name=""/>
        <p:cNvGrpSpPr/>
        <p:nvPr/>
      </p:nvGrpSpPr>
      <p:grpSpPr>
        <a:xfrm>
          <a:off x="0" y="0"/>
          <a:ext cx="0" cy="0"/>
          <a:chOff x="0" y="0"/>
          <a:chExt cx="0" cy="0"/>
        </a:xfrm>
      </p:grpSpPr>
      <p:sp>
        <p:nvSpPr>
          <p:cNvPr id="2" name="Rectangle 1"/>
          <p:cNvSpPr/>
          <p:nvPr userDrawn="1"/>
        </p:nvSpPr>
        <p:spPr>
          <a:xfrm>
            <a:off x="6039293" y="0"/>
            <a:ext cx="6152707" cy="6858000"/>
          </a:xfrm>
          <a:prstGeom prst="rect">
            <a:avLst/>
          </a:prstGeom>
          <a:solidFill>
            <a:srgbClr val="199DDC"/>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defTabSz="914354" eaLnBrk="1" fontAlgn="auto" hangingPunct="1">
              <a:spcBef>
                <a:spcPts val="0"/>
              </a:spcBef>
              <a:spcAft>
                <a:spcPts val="0"/>
              </a:spcAft>
            </a:pPr>
            <a:endParaRPr lang="en-US" sz="1867">
              <a:solidFill>
                <a:prstClr val="white"/>
              </a:solidFill>
            </a:endParaRPr>
          </a:p>
        </p:txBody>
      </p:sp>
      <p:sp>
        <p:nvSpPr>
          <p:cNvPr id="3" name="Title 2"/>
          <p:cNvSpPr>
            <a:spLocks noGrp="1"/>
          </p:cNvSpPr>
          <p:nvPr>
            <p:ph type="title" hasCustomPrompt="1"/>
          </p:nvPr>
        </p:nvSpPr>
        <p:spPr>
          <a:xfrm>
            <a:off x="6456445" y="686057"/>
            <a:ext cx="5318407" cy="1312864"/>
          </a:xfrm>
        </p:spPr>
        <p:txBody>
          <a:bodyPr/>
          <a:lstStyle>
            <a:lvl1pPr algn="ctr">
              <a:defRPr>
                <a:solidFill>
                  <a:schemeClr val="bg1"/>
                </a:solidFill>
              </a:defRPr>
            </a:lvl1pPr>
          </a:lstStyle>
          <a:p>
            <a:r>
              <a:rPr lang="en-US" dirty="0"/>
              <a:t>WELCOME SLIDE</a:t>
            </a:r>
          </a:p>
        </p:txBody>
      </p:sp>
      <p:sp>
        <p:nvSpPr>
          <p:cNvPr id="5" name="Picture Placeholder 4"/>
          <p:cNvSpPr>
            <a:spLocks noGrp="1"/>
          </p:cNvSpPr>
          <p:nvPr>
            <p:ph type="pic" sz="quarter" idx="10"/>
          </p:nvPr>
        </p:nvSpPr>
        <p:spPr>
          <a:xfrm>
            <a:off x="1" y="0"/>
            <a:ext cx="6038851" cy="6858000"/>
          </a:xfrm>
        </p:spPr>
        <p:txBody>
          <a:bodyPr/>
          <a:lstStyle>
            <a:lvl1pPr algn="ctr">
              <a:defRPr/>
            </a:lvl1pPr>
          </a:lstStyle>
          <a:p>
            <a:endParaRPr lang="en-US"/>
          </a:p>
        </p:txBody>
      </p:sp>
      <p:pic>
        <p:nvPicPr>
          <p:cNvPr id="8" name="Picture 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960096" y="4869160"/>
            <a:ext cx="4580046" cy="1455043"/>
          </a:xfrm>
          <a:prstGeom prst="rect">
            <a:avLst/>
          </a:prstGeom>
        </p:spPr>
      </p:pic>
    </p:spTree>
    <p:extLst>
      <p:ext uri="{BB962C8B-B14F-4D97-AF65-F5344CB8AC3E}">
        <p14:creationId xmlns:p14="http://schemas.microsoft.com/office/powerpoint/2010/main" val="2929258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userDrawn="1"/>
        </p:nvGrpSpPr>
        <p:grpSpPr>
          <a:xfrm>
            <a:off x="-1" y="-1"/>
            <a:ext cx="12192001" cy="900953"/>
            <a:chOff x="-1" y="-952499"/>
            <a:chExt cx="12192001" cy="1257301"/>
          </a:xfrm>
          <a:solidFill>
            <a:schemeClr val="accent1"/>
          </a:solidFill>
        </p:grpSpPr>
        <p:sp>
          <p:nvSpPr>
            <p:cNvPr id="8" name="Parallelogram 7"/>
            <p:cNvSpPr/>
            <p:nvPr/>
          </p:nvSpPr>
          <p:spPr>
            <a:xfrm>
              <a:off x="1099017" y="-952499"/>
              <a:ext cx="10687051" cy="1257301"/>
            </a:xfrm>
            <a:prstGeom prst="parallelogram">
              <a:avLst>
                <a:gd name="adj" fmla="val 464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arallelogram 8"/>
            <p:cNvSpPr/>
            <p:nvPr/>
          </p:nvSpPr>
          <p:spPr>
            <a:xfrm>
              <a:off x="35956" y="-952499"/>
              <a:ext cx="1638300" cy="1257300"/>
            </a:xfrm>
            <a:prstGeom prst="parallelogram">
              <a:avLst>
                <a:gd name="adj" fmla="val 464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0553700" y="-951174"/>
              <a:ext cx="1638300" cy="12559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1" y="-951174"/>
              <a:ext cx="628651" cy="12559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Placeholder 1"/>
          <p:cNvSpPr>
            <a:spLocks noGrp="1"/>
          </p:cNvSpPr>
          <p:nvPr>
            <p:ph type="title"/>
          </p:nvPr>
        </p:nvSpPr>
        <p:spPr>
          <a:xfrm>
            <a:off x="720889" y="5577"/>
            <a:ext cx="11207759" cy="892177"/>
          </a:xfrm>
          <a:prstGeom prst="rect">
            <a:avLst/>
          </a:prstGeom>
        </p:spPr>
        <p:txBody>
          <a:bodyPr vert="horz" lIns="68580" tIns="34290" rIns="68580" bIns="34290" rtlCol="0" anchor="ctr">
            <a:normAutofit/>
          </a:bodyPr>
          <a:lstStyle/>
          <a:p>
            <a:r>
              <a:rPr lang="en-US" dirty="0"/>
              <a:t>Click to edit Master title style</a:t>
            </a:r>
          </a:p>
        </p:txBody>
      </p:sp>
      <p:sp>
        <p:nvSpPr>
          <p:cNvPr id="3" name="Text Placeholder 2"/>
          <p:cNvSpPr>
            <a:spLocks noGrp="1"/>
          </p:cNvSpPr>
          <p:nvPr>
            <p:ph type="body" idx="1"/>
          </p:nvPr>
        </p:nvSpPr>
        <p:spPr>
          <a:xfrm>
            <a:off x="762002" y="1173708"/>
            <a:ext cx="10667999" cy="4907720"/>
          </a:xfrm>
          <a:prstGeom prst="rect">
            <a:avLst/>
          </a:prstGeom>
        </p:spPr>
        <p:txBody>
          <a:bodyPr vert="horz" lIns="68580" tIns="34290" rIns="68580" bIns="3429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p:cNvSpPr/>
          <p:nvPr userDrawn="1"/>
        </p:nvSpPr>
        <p:spPr>
          <a:xfrm>
            <a:off x="-1" y="5877272"/>
            <a:ext cx="12192001" cy="980728"/>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a:blip r:embed="rId15"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137568" y="6165305"/>
            <a:ext cx="1359032" cy="432047"/>
          </a:xfrm>
          <a:prstGeom prst="rect">
            <a:avLst/>
          </a:prstGeom>
        </p:spPr>
      </p:pic>
      <p:pic>
        <p:nvPicPr>
          <p:cNvPr id="14" name="Picture 13"/>
          <p:cNvPicPr>
            <a:picLocks noChangeAspect="1"/>
          </p:cNvPicPr>
          <p:nvPr userDrawn="1"/>
        </p:nvPicPr>
        <p:blipFill>
          <a:blip r:embed="rId16" cstate="hqprint">
            <a:extLst>
              <a:ext uri="{28A0092B-C50C-407E-A947-70E740481C1C}">
                <a14:useLocalDpi xmlns:a14="http://schemas.microsoft.com/office/drawing/2010/main" val="0"/>
              </a:ext>
            </a:extLst>
          </a:blip>
          <a:stretch>
            <a:fillRect/>
          </a:stretch>
        </p:blipFill>
        <p:spPr>
          <a:xfrm>
            <a:off x="9015170" y="5873194"/>
            <a:ext cx="969394" cy="940182"/>
          </a:xfrm>
          <a:prstGeom prst="rect">
            <a:avLst/>
          </a:prstGeom>
        </p:spPr>
      </p:pic>
    </p:spTree>
    <p:extLst>
      <p:ext uri="{BB962C8B-B14F-4D97-AF65-F5344CB8AC3E}">
        <p14:creationId xmlns:p14="http://schemas.microsoft.com/office/powerpoint/2010/main" val="806822970"/>
      </p:ext>
    </p:extLst>
  </p:cSld>
  <p:clrMap bg1="lt1" tx1="dk1" bg2="lt2" tx2="dk2" accent1="accent1" accent2="accent2" accent3="accent3" accent4="accent4" accent5="accent5" accent6="accent6" hlink="hlink" folHlink="folHlink"/>
  <p:sldLayoutIdLst>
    <p:sldLayoutId id="2147484345" r:id="rId1"/>
    <p:sldLayoutId id="2147484346" r:id="rId2"/>
    <p:sldLayoutId id="2147484347" r:id="rId3"/>
    <p:sldLayoutId id="2147484350" r:id="rId4"/>
    <p:sldLayoutId id="2147484352" r:id="rId5"/>
    <p:sldLayoutId id="2147484348" r:id="rId6"/>
    <p:sldLayoutId id="2147484414" r:id="rId7"/>
    <p:sldLayoutId id="2147484408" r:id="rId8"/>
    <p:sldLayoutId id="2147484409" r:id="rId9"/>
    <p:sldLayoutId id="2147484410" r:id="rId10"/>
    <p:sldLayoutId id="2147484411" r:id="rId11"/>
    <p:sldLayoutId id="2147484412" r:id="rId12"/>
    <p:sldLayoutId id="2147484415" r:id="rId13"/>
  </p:sldLayoutIdLst>
  <p:hf sldNum="0" hdr="0" ftr="0" dt="0"/>
  <p:txStyles>
    <p:titleStyle>
      <a:lvl1pPr algn="l" defTabSz="914377"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594" indent="-228594" algn="l" defTabSz="914377" rtl="0" eaLnBrk="1" latinLnBrk="0" hangingPunct="1">
        <a:lnSpc>
          <a:spcPct val="90000"/>
        </a:lnSpc>
        <a:spcBef>
          <a:spcPts val="1000"/>
        </a:spcBef>
        <a:buClr>
          <a:srgbClr val="202665"/>
        </a:buClr>
        <a:buFont typeface="Wingdings" pitchFamily="2" charset="2"/>
        <a:buChar char="§"/>
        <a:defRPr sz="1867" kern="1200">
          <a:solidFill>
            <a:schemeClr val="accent1"/>
          </a:solidFill>
          <a:latin typeface="+mn-lt"/>
          <a:ea typeface="+mn-ea"/>
          <a:cs typeface="+mn-cs"/>
        </a:defRPr>
      </a:lvl1pPr>
      <a:lvl2pPr marL="685783" indent="-228594" algn="l" defTabSz="914377" rtl="0" eaLnBrk="1" latinLnBrk="0" hangingPunct="1">
        <a:lnSpc>
          <a:spcPct val="90000"/>
        </a:lnSpc>
        <a:spcBef>
          <a:spcPts val="500"/>
        </a:spcBef>
        <a:buClr>
          <a:srgbClr val="202665"/>
        </a:buClr>
        <a:buFont typeface="Wingdings" pitchFamily="2" charset="2"/>
        <a:buChar char="§"/>
        <a:defRPr sz="1867" kern="1200">
          <a:solidFill>
            <a:schemeClr val="accent1"/>
          </a:solidFill>
          <a:latin typeface="+mn-lt"/>
          <a:ea typeface="+mn-ea"/>
          <a:cs typeface="+mn-cs"/>
        </a:defRPr>
      </a:lvl2pPr>
      <a:lvl3pPr marL="1142971" indent="-228594" algn="l" defTabSz="914377" rtl="0" eaLnBrk="1" latinLnBrk="0" hangingPunct="1">
        <a:lnSpc>
          <a:spcPct val="90000"/>
        </a:lnSpc>
        <a:spcBef>
          <a:spcPts val="500"/>
        </a:spcBef>
        <a:buClr>
          <a:srgbClr val="202665"/>
        </a:buClr>
        <a:buFont typeface="Wingdings" pitchFamily="2" charset="2"/>
        <a:buChar char="§"/>
        <a:defRPr sz="1867" kern="1200">
          <a:solidFill>
            <a:schemeClr val="accent1"/>
          </a:solidFill>
          <a:latin typeface="+mn-lt"/>
          <a:ea typeface="+mn-ea"/>
          <a:cs typeface="+mn-cs"/>
        </a:defRPr>
      </a:lvl3pPr>
      <a:lvl4pPr marL="1600160" indent="-228594" algn="l" defTabSz="914377" rtl="0" eaLnBrk="1" latinLnBrk="0" hangingPunct="1">
        <a:lnSpc>
          <a:spcPct val="90000"/>
        </a:lnSpc>
        <a:spcBef>
          <a:spcPts val="500"/>
        </a:spcBef>
        <a:buClr>
          <a:srgbClr val="202665"/>
        </a:buClr>
        <a:buFont typeface="Wingdings" pitchFamily="2" charset="2"/>
        <a:buChar char="§"/>
        <a:defRPr sz="1867" kern="1200">
          <a:solidFill>
            <a:schemeClr val="accent1"/>
          </a:solidFill>
          <a:latin typeface="+mn-lt"/>
          <a:ea typeface="+mn-ea"/>
          <a:cs typeface="+mn-cs"/>
        </a:defRPr>
      </a:lvl4pPr>
      <a:lvl5pPr marL="2057349" indent="-228594" algn="l" defTabSz="914377" rtl="0" eaLnBrk="1" latinLnBrk="0" hangingPunct="1">
        <a:lnSpc>
          <a:spcPct val="90000"/>
        </a:lnSpc>
        <a:spcBef>
          <a:spcPts val="500"/>
        </a:spcBef>
        <a:buClr>
          <a:srgbClr val="202665"/>
        </a:buClr>
        <a:buFont typeface="Wingdings" pitchFamily="2" charset="2"/>
        <a:buChar char="§"/>
        <a:defRPr sz="1867" kern="1200">
          <a:solidFill>
            <a:schemeClr val="accent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itv.com/news/calendar/2019-08-07/schoolboy-poet-teaches-the-bullies-a-lesson-or-two-on-autism/"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91344" y="747840"/>
            <a:ext cx="7078951" cy="2897184"/>
          </a:xfrm>
        </p:spPr>
        <p:txBody>
          <a:bodyPr/>
          <a:lstStyle/>
          <a:p>
            <a:r>
              <a:rPr lang="en-US" sz="4800" b="1" dirty="0">
                <a:latin typeface="Century Gothic" panose="020B0502020202020204" pitchFamily="34" charset="0"/>
                <a:cs typeface="Narkisim" panose="020E0502050101010101" pitchFamily="34" charset="-79"/>
              </a:rPr>
              <a:t>Anti-Bullying Week 2019: Change Starts With Us</a:t>
            </a:r>
            <a:br>
              <a:rPr lang="en-US" sz="4800" b="1" dirty="0">
                <a:latin typeface="Century Gothic" panose="020B0502020202020204" pitchFamily="34" charset="0"/>
                <a:cs typeface="Narkisim" panose="020E0502050101010101" pitchFamily="34" charset="-79"/>
              </a:rPr>
            </a:br>
            <a:r>
              <a:rPr lang="en-US" sz="3200" b="1" dirty="0">
                <a:latin typeface="Century Gothic" panose="020B0502020202020204" pitchFamily="34" charset="0"/>
                <a:cs typeface="Narkisim" panose="020E0502050101010101" pitchFamily="34" charset="-79"/>
              </a:rPr>
              <a:t>Secondary School Lesson </a:t>
            </a:r>
            <a:r>
              <a:rPr lang="en-US" sz="3200" b="1" dirty="0" smtClean="0">
                <a:latin typeface="Century Gothic" panose="020B0502020202020204" pitchFamily="34" charset="0"/>
                <a:cs typeface="Narkisim" panose="020E0502050101010101" pitchFamily="34" charset="-79"/>
              </a:rPr>
              <a:t>PowerPoint </a:t>
            </a:r>
            <a:endParaRPr lang="en-US" sz="4800" b="1" dirty="0">
              <a:latin typeface="Century Gothic" panose="020B0502020202020204" pitchFamily="34" charset="0"/>
              <a:cs typeface="Narkisim" panose="020E0502050101010101" pitchFamily="34" charset="-79"/>
            </a:endParaRPr>
          </a:p>
        </p:txBody>
      </p:sp>
    </p:spTree>
    <p:extLst>
      <p:ext uri="{BB962C8B-B14F-4D97-AF65-F5344CB8AC3E}">
        <p14:creationId xmlns:p14="http://schemas.microsoft.com/office/powerpoint/2010/main" val="4253768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Maya’s story </a:t>
            </a:r>
          </a:p>
        </p:txBody>
      </p:sp>
      <p:sp>
        <p:nvSpPr>
          <p:cNvPr id="3" name="Rectangle: Rounded Corners 33">
            <a:extLst>
              <a:ext uri="{FF2B5EF4-FFF2-40B4-BE49-F238E27FC236}">
                <a16:creationId xmlns:a16="http://schemas.microsoft.com/office/drawing/2014/main" id="{556929C0-42A8-C04C-9484-3F38A17F22B3}"/>
              </a:ext>
            </a:extLst>
          </p:cNvPr>
          <p:cNvSpPr/>
          <p:nvPr/>
        </p:nvSpPr>
        <p:spPr>
          <a:xfrm>
            <a:off x="147365" y="4841994"/>
            <a:ext cx="9027658" cy="792088"/>
          </a:xfrm>
          <a:prstGeom prst="roundRect">
            <a:avLst>
              <a:gd name="adj" fmla="val 8221"/>
            </a:avLst>
          </a:prstGeom>
          <a:solidFill>
            <a:schemeClr val="accent4">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lIns="36000" rIns="36000" rtlCol="0" anchor="ctr"/>
          <a:lstStyle/>
          <a:p>
            <a:pPr algn="ctr"/>
            <a:r>
              <a:rPr lang="en-GB" sz="2400" b="1" dirty="0">
                <a:solidFill>
                  <a:schemeClr val="bg1"/>
                </a:solidFill>
                <a:ea typeface="Lato" panose="020F0502020204030203" pitchFamily="34" charset="0"/>
                <a:cs typeface="Century Gothic"/>
              </a:rPr>
              <a:t>Later that week, Maya learns that Tash had edited the picture and sent it round different WhatsApp groups.</a:t>
            </a:r>
          </a:p>
        </p:txBody>
      </p:sp>
      <p:sp>
        <p:nvSpPr>
          <p:cNvPr id="4" name="Rectangle: Rounded Corners 33">
            <a:extLst>
              <a:ext uri="{FF2B5EF4-FFF2-40B4-BE49-F238E27FC236}">
                <a16:creationId xmlns:a16="http://schemas.microsoft.com/office/drawing/2014/main" id="{E6AB163E-B8DA-4B48-8577-966011CD9EA8}"/>
              </a:ext>
            </a:extLst>
          </p:cNvPr>
          <p:cNvSpPr/>
          <p:nvPr/>
        </p:nvSpPr>
        <p:spPr>
          <a:xfrm>
            <a:off x="119336" y="3955628"/>
            <a:ext cx="9027658" cy="792088"/>
          </a:xfrm>
          <a:prstGeom prst="roundRect">
            <a:avLst>
              <a:gd name="adj" fmla="val 8221"/>
            </a:avLst>
          </a:prstGeom>
          <a:ln/>
        </p:spPr>
        <p:style>
          <a:lnRef idx="2">
            <a:schemeClr val="accent3">
              <a:shade val="50000"/>
            </a:schemeClr>
          </a:lnRef>
          <a:fillRef idx="1">
            <a:schemeClr val="accent3"/>
          </a:fillRef>
          <a:effectRef idx="0">
            <a:schemeClr val="accent3"/>
          </a:effectRef>
          <a:fontRef idx="minor">
            <a:schemeClr val="lt1"/>
          </a:fontRef>
        </p:style>
        <p:txBody>
          <a:bodyPr lIns="36000" rIns="36000" rtlCol="0" anchor="ctr"/>
          <a:lstStyle/>
          <a:p>
            <a:pPr algn="ctr"/>
            <a:r>
              <a:rPr lang="en-GB" sz="2400" b="1" dirty="0">
                <a:solidFill>
                  <a:schemeClr val="bg1"/>
                </a:solidFill>
                <a:ea typeface="Lato" panose="020F0502020204030203" pitchFamily="34" charset="0"/>
                <a:cs typeface="Century Gothic"/>
              </a:rPr>
              <a:t>‘Delete that, now!’ Maya says furiously. </a:t>
            </a:r>
            <a:r>
              <a:rPr lang="en-GB" sz="2400" b="1" dirty="0" err="1" smtClean="0">
                <a:solidFill>
                  <a:schemeClr val="bg1"/>
                </a:solidFill>
                <a:ea typeface="Lato" panose="020F0502020204030203" pitchFamily="34" charset="0"/>
                <a:cs typeface="Century Gothic"/>
              </a:rPr>
              <a:t>Simrin</a:t>
            </a:r>
            <a:r>
              <a:rPr lang="en-GB" sz="2400" b="1" dirty="0" smtClean="0">
                <a:solidFill>
                  <a:schemeClr val="bg1"/>
                </a:solidFill>
                <a:ea typeface="Lato" panose="020F0502020204030203" pitchFamily="34" charset="0"/>
                <a:cs typeface="Century Gothic"/>
              </a:rPr>
              <a:t> </a:t>
            </a:r>
            <a:r>
              <a:rPr lang="en-GB" sz="2400" b="1" dirty="0">
                <a:solidFill>
                  <a:schemeClr val="bg1"/>
                </a:solidFill>
                <a:ea typeface="Lato" panose="020F0502020204030203" pitchFamily="34" charset="0"/>
                <a:cs typeface="Century Gothic"/>
              </a:rPr>
              <a:t>laughs: ‘It’s gone Maya - Snapchat doesn’t keep photos, don’t worry!’</a:t>
            </a:r>
          </a:p>
        </p:txBody>
      </p:sp>
      <p:sp>
        <p:nvSpPr>
          <p:cNvPr id="7" name="Rectangle: Rounded Corners 33">
            <a:extLst>
              <a:ext uri="{FF2B5EF4-FFF2-40B4-BE49-F238E27FC236}">
                <a16:creationId xmlns:a16="http://schemas.microsoft.com/office/drawing/2014/main" id="{D9D70B8D-ABAA-46DC-8667-05904D2B507F}"/>
              </a:ext>
            </a:extLst>
          </p:cNvPr>
          <p:cNvSpPr/>
          <p:nvPr/>
        </p:nvSpPr>
        <p:spPr>
          <a:xfrm>
            <a:off x="119335" y="1014047"/>
            <a:ext cx="9027659" cy="852436"/>
          </a:xfrm>
          <a:prstGeom prst="roundRect">
            <a:avLst>
              <a:gd name="adj" fmla="val 8221"/>
            </a:avLst>
          </a:prstGeom>
          <a:solidFill>
            <a:schemeClr val="accent4">
              <a:lumMod val="75000"/>
            </a:schemeClr>
          </a:solidFill>
          <a:ln/>
        </p:spPr>
        <p:style>
          <a:lnRef idx="2">
            <a:schemeClr val="accent4"/>
          </a:lnRef>
          <a:fillRef idx="1">
            <a:schemeClr val="lt1"/>
          </a:fillRef>
          <a:effectRef idx="0">
            <a:schemeClr val="accent4"/>
          </a:effectRef>
          <a:fontRef idx="minor">
            <a:schemeClr val="dk1"/>
          </a:fontRef>
        </p:style>
        <p:txBody>
          <a:bodyPr lIns="36000" rIns="36000" rtlCol="0" anchor="ctr"/>
          <a:lstStyle/>
          <a:p>
            <a:pPr algn="ctr"/>
            <a:r>
              <a:rPr lang="en-GB" sz="2400" b="1" dirty="0">
                <a:solidFill>
                  <a:schemeClr val="bg1"/>
                </a:solidFill>
                <a:ea typeface="Lato" panose="020F0502020204030203" pitchFamily="34" charset="0"/>
                <a:cs typeface="Century Gothic"/>
              </a:rPr>
              <a:t>Maya, Tash and </a:t>
            </a:r>
            <a:r>
              <a:rPr lang="en-GB" sz="2400" b="1" dirty="0" err="1">
                <a:solidFill>
                  <a:schemeClr val="bg1"/>
                </a:solidFill>
                <a:ea typeface="Lato" panose="020F0502020204030203" pitchFamily="34" charset="0"/>
                <a:cs typeface="Century Gothic"/>
              </a:rPr>
              <a:t>Simrin</a:t>
            </a:r>
            <a:r>
              <a:rPr lang="en-GB" sz="2400" b="1" dirty="0">
                <a:solidFill>
                  <a:schemeClr val="bg1"/>
                </a:solidFill>
                <a:ea typeface="Lato" panose="020F0502020204030203" pitchFamily="34" charset="0"/>
                <a:cs typeface="Century Gothic"/>
              </a:rPr>
              <a:t> have been close friends for years. Maya hurt her eye and is wearing an eye patch.</a:t>
            </a:r>
          </a:p>
        </p:txBody>
      </p:sp>
      <p:sp>
        <p:nvSpPr>
          <p:cNvPr id="8" name="Rectangle: Rounded Corners 33">
            <a:extLst>
              <a:ext uri="{FF2B5EF4-FFF2-40B4-BE49-F238E27FC236}">
                <a16:creationId xmlns:a16="http://schemas.microsoft.com/office/drawing/2014/main" id="{6F6BA672-D401-4774-AB02-59EDAE059A73}"/>
              </a:ext>
            </a:extLst>
          </p:cNvPr>
          <p:cNvSpPr/>
          <p:nvPr/>
        </p:nvSpPr>
        <p:spPr>
          <a:xfrm>
            <a:off x="119335" y="1956191"/>
            <a:ext cx="9027659" cy="896746"/>
          </a:xfrm>
          <a:prstGeom prst="roundRect">
            <a:avLst>
              <a:gd name="adj" fmla="val 8221"/>
            </a:avLst>
          </a:prstGeom>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2400" b="1" dirty="0">
                <a:solidFill>
                  <a:schemeClr val="bg1"/>
                </a:solidFill>
                <a:ea typeface="Lato" panose="020F0502020204030203" pitchFamily="34" charset="0"/>
                <a:cs typeface="Century Gothic"/>
              </a:rPr>
              <a:t>When Tash sees her, she starts laughing. ‘You look like a </a:t>
            </a:r>
            <a:r>
              <a:rPr lang="en-GB" sz="2400" b="1" dirty="0" smtClean="0">
                <a:solidFill>
                  <a:schemeClr val="bg1"/>
                </a:solidFill>
                <a:ea typeface="Lato" panose="020F0502020204030203" pitchFamily="34" charset="0"/>
                <a:cs typeface="Century Gothic"/>
              </a:rPr>
              <a:t>pirate.’ </a:t>
            </a:r>
            <a:r>
              <a:rPr lang="en-GB" sz="2400" b="1" dirty="0">
                <a:solidFill>
                  <a:schemeClr val="bg1"/>
                </a:solidFill>
                <a:ea typeface="Lato" panose="020F0502020204030203" pitchFamily="34" charset="0"/>
                <a:cs typeface="Century Gothic"/>
              </a:rPr>
              <a:t>It upsets Maya. ‘Sorry, I was just joking,’ Tash says. </a:t>
            </a:r>
          </a:p>
        </p:txBody>
      </p:sp>
      <p:sp>
        <p:nvSpPr>
          <p:cNvPr id="9" name="Rectangle: Rounded Corners 33">
            <a:extLst>
              <a:ext uri="{FF2B5EF4-FFF2-40B4-BE49-F238E27FC236}">
                <a16:creationId xmlns:a16="http://schemas.microsoft.com/office/drawing/2014/main" id="{86A7462F-1146-4712-9A50-111BFA8AB5CA}"/>
              </a:ext>
            </a:extLst>
          </p:cNvPr>
          <p:cNvSpPr/>
          <p:nvPr/>
        </p:nvSpPr>
        <p:spPr>
          <a:xfrm>
            <a:off x="119337" y="2953584"/>
            <a:ext cx="9027657" cy="901955"/>
          </a:xfrm>
          <a:prstGeom prst="roundRect">
            <a:avLst>
              <a:gd name="adj" fmla="val 8221"/>
            </a:avLst>
          </a:prstGeom>
          <a:ln/>
        </p:spPr>
        <p:style>
          <a:lnRef idx="2">
            <a:schemeClr val="accent2">
              <a:shade val="50000"/>
            </a:schemeClr>
          </a:lnRef>
          <a:fillRef idx="1">
            <a:schemeClr val="accent2"/>
          </a:fillRef>
          <a:effectRef idx="0">
            <a:schemeClr val="accent2"/>
          </a:effectRef>
          <a:fontRef idx="minor">
            <a:schemeClr val="lt1"/>
          </a:fontRef>
        </p:style>
        <p:txBody>
          <a:bodyPr lIns="36000" rIns="36000" rtlCol="0" anchor="ctr"/>
          <a:lstStyle/>
          <a:p>
            <a:pPr algn="ctr"/>
            <a:r>
              <a:rPr lang="en-GB" sz="2400" b="1" dirty="0">
                <a:solidFill>
                  <a:schemeClr val="bg1"/>
                </a:solidFill>
                <a:ea typeface="Lato" panose="020F0502020204030203" pitchFamily="34" charset="0"/>
                <a:cs typeface="Century Gothic"/>
              </a:rPr>
              <a:t>The next week, </a:t>
            </a:r>
            <a:r>
              <a:rPr lang="en-GB" sz="2400" b="1" dirty="0" err="1">
                <a:solidFill>
                  <a:schemeClr val="bg1"/>
                </a:solidFill>
                <a:ea typeface="Lato" panose="020F0502020204030203" pitchFamily="34" charset="0"/>
                <a:cs typeface="Century Gothic"/>
              </a:rPr>
              <a:t>Simrin</a:t>
            </a:r>
            <a:r>
              <a:rPr lang="en-GB" sz="2400" b="1" dirty="0">
                <a:solidFill>
                  <a:schemeClr val="bg1"/>
                </a:solidFill>
                <a:ea typeface="Lato" panose="020F0502020204030203" pitchFamily="34" charset="0"/>
                <a:cs typeface="Century Gothic"/>
              </a:rPr>
              <a:t> sneaks a pirate’s hat on Maya’s head and Tash quickly snaps a photo and posts it on Snapchat. </a:t>
            </a:r>
          </a:p>
        </p:txBody>
      </p:sp>
      <p:sp>
        <p:nvSpPr>
          <p:cNvPr id="12" name="Rectangle: Rounded Corners 33">
            <a:extLst>
              <a:ext uri="{FF2B5EF4-FFF2-40B4-BE49-F238E27FC236}">
                <a16:creationId xmlns:a16="http://schemas.microsoft.com/office/drawing/2014/main" id="{6F6BA672-D401-4774-AB02-59EDAE059A73}"/>
              </a:ext>
            </a:extLst>
          </p:cNvPr>
          <p:cNvSpPr/>
          <p:nvPr/>
        </p:nvSpPr>
        <p:spPr>
          <a:xfrm>
            <a:off x="147364" y="5728360"/>
            <a:ext cx="9027659" cy="1002042"/>
          </a:xfrm>
          <a:prstGeom prst="roundRect">
            <a:avLst>
              <a:gd name="adj" fmla="val 8221"/>
            </a:avLst>
          </a:prstGeom>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2400" b="1" dirty="0">
                <a:solidFill>
                  <a:schemeClr val="bg1"/>
                </a:solidFill>
                <a:ea typeface="Lato" panose="020F0502020204030203" pitchFamily="34" charset="0"/>
                <a:cs typeface="Century Gothic"/>
              </a:rPr>
              <a:t>People at school start sharing the photo, laughing at her and shouting, ‘Maya the Pirate’ in the corridors.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4232" y="908720"/>
            <a:ext cx="5832648" cy="5832648"/>
          </a:xfrm>
          <a:prstGeom prst="rect">
            <a:avLst/>
          </a:prstGeom>
        </p:spPr>
      </p:pic>
      <p:sp>
        <p:nvSpPr>
          <p:cNvPr id="10" name="Curved Left Arrow 9"/>
          <p:cNvSpPr/>
          <p:nvPr/>
        </p:nvSpPr>
        <p:spPr>
          <a:xfrm>
            <a:off x="9101997" y="2265906"/>
            <a:ext cx="576065" cy="803054"/>
          </a:xfrm>
          <a:prstGeom prst="curvedLeftArrow">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en-GB">
              <a:solidFill>
                <a:schemeClr val="tx1"/>
              </a:solidFill>
            </a:endParaRPr>
          </a:p>
        </p:txBody>
      </p:sp>
      <p:sp>
        <p:nvSpPr>
          <p:cNvPr id="11" name="Curved Left Arrow 10"/>
          <p:cNvSpPr/>
          <p:nvPr/>
        </p:nvSpPr>
        <p:spPr>
          <a:xfrm>
            <a:off x="9101998" y="3274018"/>
            <a:ext cx="576065" cy="803054"/>
          </a:xfrm>
          <a:prstGeom prst="curvedLeftArrow">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en-GB">
              <a:solidFill>
                <a:schemeClr val="tx1"/>
              </a:solidFill>
            </a:endParaRPr>
          </a:p>
        </p:txBody>
      </p:sp>
      <p:sp>
        <p:nvSpPr>
          <p:cNvPr id="13" name="Curved Left Arrow 12"/>
          <p:cNvSpPr/>
          <p:nvPr/>
        </p:nvSpPr>
        <p:spPr>
          <a:xfrm>
            <a:off x="9132418" y="4149080"/>
            <a:ext cx="576065" cy="803054"/>
          </a:xfrm>
          <a:prstGeom prst="curvedLeftArrow">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en-GB">
              <a:solidFill>
                <a:schemeClr val="tx1"/>
              </a:solidFill>
            </a:endParaRPr>
          </a:p>
        </p:txBody>
      </p:sp>
      <p:sp>
        <p:nvSpPr>
          <p:cNvPr id="14" name="Curved Left Arrow 13"/>
          <p:cNvSpPr/>
          <p:nvPr/>
        </p:nvSpPr>
        <p:spPr>
          <a:xfrm>
            <a:off x="9179665" y="5085184"/>
            <a:ext cx="576065" cy="803054"/>
          </a:xfrm>
          <a:prstGeom prst="curvedLeftArrow">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en-GB">
              <a:solidFill>
                <a:schemeClr val="tx1"/>
              </a:solidFill>
            </a:endParaRPr>
          </a:p>
        </p:txBody>
      </p:sp>
      <p:sp>
        <p:nvSpPr>
          <p:cNvPr id="15" name="Curved Left Arrow 14"/>
          <p:cNvSpPr/>
          <p:nvPr/>
        </p:nvSpPr>
        <p:spPr>
          <a:xfrm>
            <a:off x="9101999" y="1268760"/>
            <a:ext cx="576065" cy="803054"/>
          </a:xfrm>
          <a:prstGeom prst="curvedLeftArrow">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4640236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Freddie’s story </a:t>
            </a:r>
          </a:p>
        </p:txBody>
      </p:sp>
      <p:sp>
        <p:nvSpPr>
          <p:cNvPr id="3" name="Rectangle: Rounded Corners 33">
            <a:extLst>
              <a:ext uri="{FF2B5EF4-FFF2-40B4-BE49-F238E27FC236}">
                <a16:creationId xmlns:a16="http://schemas.microsoft.com/office/drawing/2014/main" id="{556929C0-42A8-C04C-9484-3F38A17F22B3}"/>
              </a:ext>
            </a:extLst>
          </p:cNvPr>
          <p:cNvSpPr/>
          <p:nvPr/>
        </p:nvSpPr>
        <p:spPr>
          <a:xfrm>
            <a:off x="280673" y="4980622"/>
            <a:ext cx="8839662" cy="777232"/>
          </a:xfrm>
          <a:prstGeom prst="roundRect">
            <a:avLst>
              <a:gd name="adj" fmla="val 8221"/>
            </a:avLst>
          </a:prstGeom>
          <a:solidFill>
            <a:schemeClr val="accent4">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lIns="36000" rIns="36000" rtlCol="0" anchor="ctr"/>
          <a:lstStyle/>
          <a:p>
            <a:pPr algn="ctr"/>
            <a:r>
              <a:rPr lang="en-GB" sz="2400" b="1" dirty="0">
                <a:solidFill>
                  <a:schemeClr val="bg1"/>
                </a:solidFill>
                <a:ea typeface="Lato" panose="020F0502020204030203" pitchFamily="34" charset="0"/>
                <a:cs typeface="Century Gothic"/>
              </a:rPr>
              <a:t>The page has over a hundred followers. Several are people he considers to be friends. </a:t>
            </a:r>
          </a:p>
        </p:txBody>
      </p:sp>
      <p:sp>
        <p:nvSpPr>
          <p:cNvPr id="4" name="Rectangle: Rounded Corners 33">
            <a:extLst>
              <a:ext uri="{FF2B5EF4-FFF2-40B4-BE49-F238E27FC236}">
                <a16:creationId xmlns:a16="http://schemas.microsoft.com/office/drawing/2014/main" id="{E6AB163E-B8DA-4B48-8577-966011CD9EA8}"/>
              </a:ext>
            </a:extLst>
          </p:cNvPr>
          <p:cNvSpPr/>
          <p:nvPr/>
        </p:nvSpPr>
        <p:spPr>
          <a:xfrm>
            <a:off x="280672" y="4025647"/>
            <a:ext cx="8839662" cy="824641"/>
          </a:xfrm>
          <a:prstGeom prst="roundRect">
            <a:avLst>
              <a:gd name="adj" fmla="val 8221"/>
            </a:avLst>
          </a:prstGeom>
          <a:ln/>
        </p:spPr>
        <p:style>
          <a:lnRef idx="2">
            <a:schemeClr val="accent3">
              <a:shade val="50000"/>
            </a:schemeClr>
          </a:lnRef>
          <a:fillRef idx="1">
            <a:schemeClr val="accent3"/>
          </a:fillRef>
          <a:effectRef idx="0">
            <a:schemeClr val="accent3"/>
          </a:effectRef>
          <a:fontRef idx="minor">
            <a:schemeClr val="lt1"/>
          </a:fontRef>
        </p:style>
        <p:txBody>
          <a:bodyPr lIns="36000" rIns="36000" rtlCol="0" anchor="ctr"/>
          <a:lstStyle/>
          <a:p>
            <a:pPr algn="ctr"/>
            <a:r>
              <a:rPr lang="en-GB" sz="2400" b="1" dirty="0">
                <a:solidFill>
                  <a:schemeClr val="bg1"/>
                </a:solidFill>
                <a:ea typeface="Lato" panose="020F0502020204030203" pitchFamily="34" charset="0"/>
                <a:cs typeface="Century Gothic"/>
              </a:rPr>
              <a:t>There are photos of him in the library at school – photos he didn’t know were taken – with nasty comments.</a:t>
            </a:r>
          </a:p>
        </p:txBody>
      </p:sp>
      <p:sp>
        <p:nvSpPr>
          <p:cNvPr id="7" name="Rectangle: Rounded Corners 33">
            <a:extLst>
              <a:ext uri="{FF2B5EF4-FFF2-40B4-BE49-F238E27FC236}">
                <a16:creationId xmlns:a16="http://schemas.microsoft.com/office/drawing/2014/main" id="{D9D70B8D-ABAA-46DC-8667-05904D2B507F}"/>
              </a:ext>
            </a:extLst>
          </p:cNvPr>
          <p:cNvSpPr/>
          <p:nvPr/>
        </p:nvSpPr>
        <p:spPr>
          <a:xfrm>
            <a:off x="280672" y="908720"/>
            <a:ext cx="8839663" cy="888694"/>
          </a:xfrm>
          <a:prstGeom prst="roundRect">
            <a:avLst>
              <a:gd name="adj" fmla="val 8221"/>
            </a:avLst>
          </a:prstGeom>
          <a:solidFill>
            <a:schemeClr val="accent4">
              <a:lumMod val="75000"/>
            </a:schemeClr>
          </a:solidFill>
          <a:ln/>
        </p:spPr>
        <p:style>
          <a:lnRef idx="2">
            <a:schemeClr val="accent4"/>
          </a:lnRef>
          <a:fillRef idx="1">
            <a:schemeClr val="lt1"/>
          </a:fillRef>
          <a:effectRef idx="0">
            <a:schemeClr val="accent4"/>
          </a:effectRef>
          <a:fontRef idx="minor">
            <a:schemeClr val="dk1"/>
          </a:fontRef>
        </p:style>
        <p:txBody>
          <a:bodyPr lIns="36000" rIns="36000" rtlCol="0" anchor="ctr"/>
          <a:lstStyle/>
          <a:p>
            <a:pPr algn="ctr"/>
            <a:r>
              <a:rPr lang="en-GB" sz="2400" b="1" dirty="0">
                <a:solidFill>
                  <a:schemeClr val="bg1"/>
                </a:solidFill>
                <a:ea typeface="Lato" panose="020F0502020204030203" pitchFamily="34" charset="0"/>
                <a:cs typeface="Century Gothic"/>
              </a:rPr>
              <a:t>One night, while on Instagram, Freddie sees a link to a page with his name on it in a friend’s story. He clicks on it.</a:t>
            </a:r>
          </a:p>
        </p:txBody>
      </p:sp>
      <p:sp>
        <p:nvSpPr>
          <p:cNvPr id="8" name="Rectangle: Rounded Corners 33">
            <a:extLst>
              <a:ext uri="{FF2B5EF4-FFF2-40B4-BE49-F238E27FC236}">
                <a16:creationId xmlns:a16="http://schemas.microsoft.com/office/drawing/2014/main" id="{6F6BA672-D401-4774-AB02-59EDAE059A73}"/>
              </a:ext>
            </a:extLst>
          </p:cNvPr>
          <p:cNvSpPr/>
          <p:nvPr/>
        </p:nvSpPr>
        <p:spPr>
          <a:xfrm>
            <a:off x="280672" y="1910259"/>
            <a:ext cx="8839663" cy="936104"/>
          </a:xfrm>
          <a:prstGeom prst="roundRect">
            <a:avLst>
              <a:gd name="adj" fmla="val 8221"/>
            </a:avLst>
          </a:prstGeom>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2400" b="1" dirty="0">
                <a:solidFill>
                  <a:schemeClr val="bg1"/>
                </a:solidFill>
                <a:ea typeface="Lato" panose="020F0502020204030203" pitchFamily="34" charset="0"/>
                <a:cs typeface="Century Gothic"/>
              </a:rPr>
              <a:t>Freddie can’t believe what he sees: posts of pupils talking about how ‘annoying’ he is and how they don’t like </a:t>
            </a:r>
            <a:r>
              <a:rPr lang="en-GB" sz="2400" b="1" dirty="0" smtClean="0">
                <a:solidFill>
                  <a:schemeClr val="bg1"/>
                </a:solidFill>
                <a:ea typeface="Lato" panose="020F0502020204030203" pitchFamily="34" charset="0"/>
                <a:cs typeface="Century Gothic"/>
              </a:rPr>
              <a:t>him.</a:t>
            </a:r>
            <a:endParaRPr lang="en-GB" sz="2400" b="1" dirty="0">
              <a:solidFill>
                <a:schemeClr val="bg1"/>
              </a:solidFill>
              <a:ea typeface="Lato" panose="020F0502020204030203" pitchFamily="34" charset="0"/>
              <a:cs typeface="Century Gothic"/>
            </a:endParaRPr>
          </a:p>
        </p:txBody>
      </p:sp>
      <p:sp>
        <p:nvSpPr>
          <p:cNvPr id="9" name="Rectangle: Rounded Corners 33">
            <a:extLst>
              <a:ext uri="{FF2B5EF4-FFF2-40B4-BE49-F238E27FC236}">
                <a16:creationId xmlns:a16="http://schemas.microsoft.com/office/drawing/2014/main" id="{86A7462F-1146-4712-9A50-111BFA8AB5CA}"/>
              </a:ext>
            </a:extLst>
          </p:cNvPr>
          <p:cNvSpPr/>
          <p:nvPr/>
        </p:nvSpPr>
        <p:spPr>
          <a:xfrm>
            <a:off x="280673" y="2959208"/>
            <a:ext cx="8839661" cy="936104"/>
          </a:xfrm>
          <a:prstGeom prst="roundRect">
            <a:avLst>
              <a:gd name="adj" fmla="val 8221"/>
            </a:avLst>
          </a:prstGeom>
          <a:ln/>
        </p:spPr>
        <p:style>
          <a:lnRef idx="2">
            <a:schemeClr val="accent2">
              <a:shade val="50000"/>
            </a:schemeClr>
          </a:lnRef>
          <a:fillRef idx="1">
            <a:schemeClr val="accent2"/>
          </a:fillRef>
          <a:effectRef idx="0">
            <a:schemeClr val="accent2"/>
          </a:effectRef>
          <a:fontRef idx="minor">
            <a:schemeClr val="lt1"/>
          </a:fontRef>
        </p:style>
        <p:txBody>
          <a:bodyPr lIns="36000" rIns="36000" rtlCol="0" anchor="ctr"/>
          <a:lstStyle/>
          <a:p>
            <a:pPr algn="ctr"/>
            <a:r>
              <a:rPr lang="en-GB" sz="2400" b="1" dirty="0">
                <a:solidFill>
                  <a:schemeClr val="bg1"/>
                </a:solidFill>
                <a:ea typeface="Lato" panose="020F0502020204030203" pitchFamily="34" charset="0"/>
                <a:cs typeface="Century Gothic"/>
              </a:rPr>
              <a:t>Some posts are screenshots of </a:t>
            </a:r>
            <a:r>
              <a:rPr lang="en-GB" sz="2400" b="1" dirty="0" err="1" smtClean="0">
                <a:solidFill>
                  <a:schemeClr val="bg1"/>
                </a:solidFill>
                <a:ea typeface="Lato" panose="020F0502020204030203" pitchFamily="34" charset="0"/>
                <a:cs typeface="Century Gothic"/>
              </a:rPr>
              <a:t>WhatsApps</a:t>
            </a:r>
            <a:r>
              <a:rPr lang="en-GB" sz="2400" b="1" dirty="0" smtClean="0">
                <a:solidFill>
                  <a:schemeClr val="bg1"/>
                </a:solidFill>
                <a:ea typeface="Lato" panose="020F0502020204030203" pitchFamily="34" charset="0"/>
                <a:cs typeface="Century Gothic"/>
              </a:rPr>
              <a:t> </a:t>
            </a:r>
            <a:r>
              <a:rPr lang="en-GB" sz="2400" b="1" dirty="0">
                <a:solidFill>
                  <a:schemeClr val="bg1"/>
                </a:solidFill>
                <a:ea typeface="Lato" panose="020F0502020204030203" pitchFamily="34" charset="0"/>
                <a:cs typeface="Century Gothic"/>
              </a:rPr>
              <a:t>with his friends. His comments are circled. People are making fun of them.</a:t>
            </a:r>
          </a:p>
        </p:txBody>
      </p:sp>
      <p:sp>
        <p:nvSpPr>
          <p:cNvPr id="12" name="Rectangle: Rounded Corners 33">
            <a:extLst>
              <a:ext uri="{FF2B5EF4-FFF2-40B4-BE49-F238E27FC236}">
                <a16:creationId xmlns:a16="http://schemas.microsoft.com/office/drawing/2014/main" id="{6F6BA672-D401-4774-AB02-59EDAE059A73}"/>
              </a:ext>
            </a:extLst>
          </p:cNvPr>
          <p:cNvSpPr/>
          <p:nvPr/>
        </p:nvSpPr>
        <p:spPr>
          <a:xfrm>
            <a:off x="280672" y="5893476"/>
            <a:ext cx="8839663" cy="888694"/>
          </a:xfrm>
          <a:prstGeom prst="roundRect">
            <a:avLst>
              <a:gd name="adj" fmla="val 8221"/>
            </a:avLst>
          </a:prstGeom>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2400" b="1" dirty="0">
                <a:solidFill>
                  <a:schemeClr val="bg1"/>
                </a:solidFill>
                <a:ea typeface="Lato" panose="020F0502020204030203" pitchFamily="34" charset="0"/>
                <a:cs typeface="Century Gothic"/>
              </a:rPr>
              <a:t>He messages a friend about it, who immediately goes offline. Ten minutes later, the page has been deleted.</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7527" t="12005" r="20784" b="10123"/>
          <a:stretch/>
        </p:blipFill>
        <p:spPr>
          <a:xfrm>
            <a:off x="9264352" y="2060848"/>
            <a:ext cx="3086613" cy="3744416"/>
          </a:xfrm>
          <a:prstGeom prst="rect">
            <a:avLst/>
          </a:prstGeom>
        </p:spPr>
      </p:pic>
      <p:sp>
        <p:nvSpPr>
          <p:cNvPr id="10" name="Curved Left Arrow 9"/>
          <p:cNvSpPr/>
          <p:nvPr/>
        </p:nvSpPr>
        <p:spPr>
          <a:xfrm>
            <a:off x="9101999" y="1185786"/>
            <a:ext cx="576065" cy="803054"/>
          </a:xfrm>
          <a:prstGeom prst="curvedLeftArrow">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en-GB">
              <a:solidFill>
                <a:schemeClr val="tx1"/>
              </a:solidFill>
            </a:endParaRPr>
          </a:p>
        </p:txBody>
      </p:sp>
      <p:sp>
        <p:nvSpPr>
          <p:cNvPr id="11" name="Curved Left Arrow 10"/>
          <p:cNvSpPr/>
          <p:nvPr/>
        </p:nvSpPr>
        <p:spPr>
          <a:xfrm>
            <a:off x="9101997" y="2265906"/>
            <a:ext cx="576065" cy="803054"/>
          </a:xfrm>
          <a:prstGeom prst="curvedLeftArrow">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en-GB">
              <a:solidFill>
                <a:schemeClr val="tx1"/>
              </a:solidFill>
            </a:endParaRPr>
          </a:p>
        </p:txBody>
      </p:sp>
      <p:sp>
        <p:nvSpPr>
          <p:cNvPr id="13" name="Curved Left Arrow 12"/>
          <p:cNvSpPr/>
          <p:nvPr/>
        </p:nvSpPr>
        <p:spPr>
          <a:xfrm>
            <a:off x="9133141" y="3212976"/>
            <a:ext cx="576065" cy="803054"/>
          </a:xfrm>
          <a:prstGeom prst="curvedLeftArrow">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en-GB">
              <a:solidFill>
                <a:schemeClr val="tx1"/>
              </a:solidFill>
            </a:endParaRPr>
          </a:p>
        </p:txBody>
      </p:sp>
      <p:sp>
        <p:nvSpPr>
          <p:cNvPr id="14" name="Curved Left Arrow 13"/>
          <p:cNvSpPr/>
          <p:nvPr/>
        </p:nvSpPr>
        <p:spPr>
          <a:xfrm>
            <a:off x="9101998" y="5229200"/>
            <a:ext cx="576065" cy="803054"/>
          </a:xfrm>
          <a:prstGeom prst="curvedLeftArrow">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en-GB">
              <a:solidFill>
                <a:schemeClr val="tx1"/>
              </a:solidFill>
            </a:endParaRPr>
          </a:p>
        </p:txBody>
      </p:sp>
      <p:sp>
        <p:nvSpPr>
          <p:cNvPr id="15" name="Curved Left Arrow 14"/>
          <p:cNvSpPr/>
          <p:nvPr/>
        </p:nvSpPr>
        <p:spPr>
          <a:xfrm>
            <a:off x="9101998" y="4293096"/>
            <a:ext cx="576065" cy="803054"/>
          </a:xfrm>
          <a:prstGeom prst="curvedLeftArrow">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894944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20" y="908721"/>
            <a:ext cx="12194820" cy="5184576"/>
          </a:xfrm>
          <a:prstGeom prst="rect">
            <a:avLst/>
          </a:prstGeom>
          <a:solidFill>
            <a:schemeClr val="accent6">
              <a:lumMod val="9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chemeClr val="tx1">
                  <a:lumMod val="85000"/>
                  <a:lumOff val="15000"/>
                </a:schemeClr>
              </a:solidFill>
            </a:endParaRPr>
          </a:p>
        </p:txBody>
      </p:sp>
      <p:sp>
        <p:nvSpPr>
          <p:cNvPr id="7" name="Rectangle 6"/>
          <p:cNvSpPr/>
          <p:nvPr/>
        </p:nvSpPr>
        <p:spPr>
          <a:xfrm>
            <a:off x="1001434" y="1484784"/>
            <a:ext cx="184731" cy="3154710"/>
          </a:xfrm>
          <a:prstGeom prst="rect">
            <a:avLst/>
          </a:prstGeom>
          <a:noFill/>
        </p:spPr>
        <p:txBody>
          <a:bodyPr wrap="none">
            <a:spAutoFit/>
          </a:bodyPr>
          <a:lstStyle/>
          <a:p>
            <a:endParaRPr lang="en-US" sz="19900" dirty="0">
              <a:latin typeface="+mn-lt"/>
            </a:endParaRPr>
          </a:p>
        </p:txBody>
      </p:sp>
      <p:sp>
        <p:nvSpPr>
          <p:cNvPr id="2" name="Title 1"/>
          <p:cNvSpPr>
            <a:spLocks noGrp="1"/>
          </p:cNvSpPr>
          <p:nvPr>
            <p:ph type="title"/>
          </p:nvPr>
        </p:nvSpPr>
        <p:spPr/>
        <p:txBody>
          <a:bodyPr>
            <a:normAutofit/>
          </a:bodyPr>
          <a:lstStyle/>
          <a:p>
            <a:r>
              <a:rPr lang="en-US" b="1" dirty="0"/>
              <a:t>Change starts with … addressing the problem </a:t>
            </a:r>
          </a:p>
        </p:txBody>
      </p:sp>
      <p:grpSp>
        <p:nvGrpSpPr>
          <p:cNvPr id="12" name="Group 11"/>
          <p:cNvGrpSpPr/>
          <p:nvPr/>
        </p:nvGrpSpPr>
        <p:grpSpPr>
          <a:xfrm>
            <a:off x="335361" y="980728"/>
            <a:ext cx="11449272" cy="3136551"/>
            <a:chOff x="983432" y="2163682"/>
            <a:chExt cx="6048672" cy="2657354"/>
          </a:xfrm>
        </p:grpSpPr>
        <p:sp>
          <p:nvSpPr>
            <p:cNvPr id="13" name="TextBox 2"/>
            <p:cNvSpPr txBox="1">
              <a:spLocks noChangeArrowheads="1"/>
            </p:cNvSpPr>
            <p:nvPr/>
          </p:nvSpPr>
          <p:spPr bwMode="auto">
            <a:xfrm>
              <a:off x="1250286" y="2227250"/>
              <a:ext cx="5781818" cy="1470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ts val="1200"/>
                </a:spcBef>
                <a:spcAft>
                  <a:spcPts val="1200"/>
                </a:spcAft>
                <a:defRPr/>
              </a:pPr>
              <a:r>
                <a:rPr lang="en-GB" sz="3200" b="1" dirty="0">
                  <a:solidFill>
                    <a:srgbClr val="1E1F73"/>
                  </a:solidFill>
                  <a:latin typeface="+mn-lt"/>
                </a:rPr>
                <a:t>Reflect: </a:t>
              </a:r>
            </a:p>
            <a:p>
              <a:pPr>
                <a:spcBef>
                  <a:spcPts val="1200"/>
                </a:spcBef>
                <a:spcAft>
                  <a:spcPts val="1200"/>
                </a:spcAft>
                <a:defRPr/>
              </a:pPr>
              <a:r>
                <a:rPr lang="en-GB" sz="3200" b="1" dirty="0">
                  <a:solidFill>
                    <a:srgbClr val="1E1F73"/>
                  </a:solidFill>
                  <a:latin typeface="+mn-lt"/>
                </a:rPr>
                <a:t>What are the problems in your school when it comes to </a:t>
              </a:r>
              <a:r>
                <a:rPr lang="en-GB" sz="3200" b="1" dirty="0" smtClean="0">
                  <a:solidFill>
                    <a:srgbClr val="1E1F73"/>
                  </a:solidFill>
                  <a:latin typeface="+mn-lt"/>
                </a:rPr>
                <a:t>pupils </a:t>
              </a:r>
              <a:r>
                <a:rPr lang="en-GB" sz="3200" b="1" dirty="0">
                  <a:solidFill>
                    <a:srgbClr val="1E1F73"/>
                  </a:solidFill>
                  <a:latin typeface="+mn-lt"/>
                </a:rPr>
                <a:t>being mean to one another? </a:t>
              </a:r>
            </a:p>
          </p:txBody>
        </p:sp>
        <p:sp>
          <p:nvSpPr>
            <p:cNvPr id="14" name="Freeform: Shape 13"/>
            <p:cNvSpPr/>
            <p:nvPr/>
          </p:nvSpPr>
          <p:spPr>
            <a:xfrm>
              <a:off x="983432" y="2163682"/>
              <a:ext cx="6048672" cy="2657354"/>
            </a:xfrm>
            <a:custGeom>
              <a:avLst/>
              <a:gdLst>
                <a:gd name="connsiteX0" fmla="*/ 6552728 w 6912768"/>
                <a:gd name="connsiteY0" fmla="*/ 0 h 2489454"/>
                <a:gd name="connsiteX1" fmla="*/ 6912768 w 6912768"/>
                <a:gd name="connsiteY1" fmla="*/ 0 h 2489454"/>
                <a:gd name="connsiteX2" fmla="*/ 6912768 w 6912768"/>
                <a:gd name="connsiteY2" fmla="*/ 2489454 h 2489454"/>
                <a:gd name="connsiteX3" fmla="*/ 6552728 w 6912768"/>
                <a:gd name="connsiteY3" fmla="*/ 2489454 h 2489454"/>
                <a:gd name="connsiteX4" fmla="*/ 6552728 w 6912768"/>
                <a:gd name="connsiteY4" fmla="*/ 2415891 h 2489454"/>
                <a:gd name="connsiteX5" fmla="*/ 6839205 w 6912768"/>
                <a:gd name="connsiteY5" fmla="*/ 2415891 h 2489454"/>
                <a:gd name="connsiteX6" fmla="*/ 6839205 w 6912768"/>
                <a:gd name="connsiteY6" fmla="*/ 73563 h 2489454"/>
                <a:gd name="connsiteX7" fmla="*/ 6552728 w 6912768"/>
                <a:gd name="connsiteY7" fmla="*/ 73563 h 2489454"/>
                <a:gd name="connsiteX8" fmla="*/ 0 w 6912768"/>
                <a:gd name="connsiteY8" fmla="*/ 0 h 2489454"/>
                <a:gd name="connsiteX9" fmla="*/ 360040 w 6912768"/>
                <a:gd name="connsiteY9" fmla="*/ 0 h 2489454"/>
                <a:gd name="connsiteX10" fmla="*/ 360040 w 6912768"/>
                <a:gd name="connsiteY10" fmla="*/ 73563 h 2489454"/>
                <a:gd name="connsiteX11" fmla="*/ 73563 w 6912768"/>
                <a:gd name="connsiteY11" fmla="*/ 73563 h 2489454"/>
                <a:gd name="connsiteX12" fmla="*/ 73563 w 6912768"/>
                <a:gd name="connsiteY12" fmla="*/ 2415891 h 2489454"/>
                <a:gd name="connsiteX13" fmla="*/ 360040 w 6912768"/>
                <a:gd name="connsiteY13" fmla="*/ 2415891 h 2489454"/>
                <a:gd name="connsiteX14" fmla="*/ 360040 w 6912768"/>
                <a:gd name="connsiteY14" fmla="*/ 2489454 h 2489454"/>
                <a:gd name="connsiteX15" fmla="*/ 0 w 6912768"/>
                <a:gd name="connsiteY15" fmla="*/ 2489454 h 2489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12768" h="2489454">
                  <a:moveTo>
                    <a:pt x="6552728" y="0"/>
                  </a:moveTo>
                  <a:lnTo>
                    <a:pt x="6912768" y="0"/>
                  </a:lnTo>
                  <a:lnTo>
                    <a:pt x="6912768" y="2489454"/>
                  </a:lnTo>
                  <a:lnTo>
                    <a:pt x="6552728" y="2489454"/>
                  </a:lnTo>
                  <a:lnTo>
                    <a:pt x="6552728" y="2415891"/>
                  </a:lnTo>
                  <a:lnTo>
                    <a:pt x="6839205" y="2415891"/>
                  </a:lnTo>
                  <a:lnTo>
                    <a:pt x="6839205" y="73563"/>
                  </a:lnTo>
                  <a:lnTo>
                    <a:pt x="6552728" y="73563"/>
                  </a:lnTo>
                  <a:close/>
                  <a:moveTo>
                    <a:pt x="0" y="0"/>
                  </a:moveTo>
                  <a:lnTo>
                    <a:pt x="360040" y="0"/>
                  </a:lnTo>
                  <a:lnTo>
                    <a:pt x="360040" y="73563"/>
                  </a:lnTo>
                  <a:lnTo>
                    <a:pt x="73563" y="73563"/>
                  </a:lnTo>
                  <a:lnTo>
                    <a:pt x="73563" y="2415891"/>
                  </a:lnTo>
                  <a:lnTo>
                    <a:pt x="360040" y="2415891"/>
                  </a:lnTo>
                  <a:lnTo>
                    <a:pt x="360040" y="2489454"/>
                  </a:lnTo>
                  <a:lnTo>
                    <a:pt x="0" y="248945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aphicFrame>
        <p:nvGraphicFramePr>
          <p:cNvPr id="10" name="Diagram 9"/>
          <p:cNvGraphicFramePr/>
          <p:nvPr>
            <p:extLst>
              <p:ext uri="{D42A27DB-BD31-4B8C-83A1-F6EECF244321}">
                <p14:modId xmlns:p14="http://schemas.microsoft.com/office/powerpoint/2010/main" val="2693309676"/>
              </p:ext>
            </p:extLst>
          </p:nvPr>
        </p:nvGraphicFramePr>
        <p:xfrm>
          <a:off x="335361" y="4149081"/>
          <a:ext cx="11593287" cy="8566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 10"/>
          <p:cNvGraphicFramePr/>
          <p:nvPr>
            <p:extLst>
              <p:ext uri="{D42A27DB-BD31-4B8C-83A1-F6EECF244321}">
                <p14:modId xmlns:p14="http://schemas.microsoft.com/office/powerpoint/2010/main" val="2455400935"/>
              </p:ext>
            </p:extLst>
          </p:nvPr>
        </p:nvGraphicFramePr>
        <p:xfrm>
          <a:off x="335361" y="5013176"/>
          <a:ext cx="11593287" cy="77753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5" name="Rectangle: Rounded Corners 33">
            <a:extLst>
              <a:ext uri="{FF2B5EF4-FFF2-40B4-BE49-F238E27FC236}">
                <a16:creationId xmlns:a16="http://schemas.microsoft.com/office/drawing/2014/main" id="{1E1794A7-FBB5-BA4F-85E3-7044AF6FA15C}"/>
              </a:ext>
            </a:extLst>
          </p:cNvPr>
          <p:cNvSpPr/>
          <p:nvPr/>
        </p:nvSpPr>
        <p:spPr>
          <a:xfrm>
            <a:off x="1001433" y="3068960"/>
            <a:ext cx="9991111" cy="963992"/>
          </a:xfrm>
          <a:prstGeom prst="roundRect">
            <a:avLst/>
          </a:prstGeom>
          <a:ln/>
        </p:spPr>
        <p:style>
          <a:lnRef idx="2">
            <a:schemeClr val="accent2"/>
          </a:lnRef>
          <a:fillRef idx="1">
            <a:schemeClr val="lt1"/>
          </a:fillRef>
          <a:effectRef idx="0">
            <a:schemeClr val="accent2"/>
          </a:effectRef>
          <a:fontRef idx="minor">
            <a:schemeClr val="dk1"/>
          </a:fontRef>
        </p:style>
        <p:txBody>
          <a:bodyPr lIns="36000" rIns="36000" rtlCol="0" anchor="ctr"/>
          <a:lstStyle/>
          <a:p>
            <a:pPr algn="ctr"/>
            <a:r>
              <a:rPr lang="en-GB" sz="2400" b="1" dirty="0">
                <a:solidFill>
                  <a:schemeClr val="accent1"/>
                </a:solidFill>
                <a:latin typeface="Century Gothic" panose="020B0502020202020204" pitchFamily="34" charset="0"/>
                <a:ea typeface="Century Gothic"/>
                <a:cs typeface="Century Gothic"/>
                <a:sym typeface="Century Gothic"/>
              </a:rPr>
              <a:t>Note: </a:t>
            </a:r>
            <a:r>
              <a:rPr lang="en-GB" sz="2400" dirty="0">
                <a:solidFill>
                  <a:schemeClr val="accent1"/>
                </a:solidFill>
                <a:latin typeface="Century Gothic" panose="020B0502020202020204" pitchFamily="34" charset="0"/>
                <a:ea typeface="Century Gothic"/>
                <a:cs typeface="Century Gothic"/>
                <a:sym typeface="Century Gothic"/>
              </a:rPr>
              <a:t>If you don’t have any problems like this in school, talk about what is already in place to make sure these things don’t happen. </a:t>
            </a:r>
            <a:endParaRPr lang="en-GB" sz="2400" b="1" dirty="0">
              <a:solidFill>
                <a:schemeClr val="accent1"/>
              </a:solidFill>
              <a:latin typeface="Century Gothic" panose="020B0502020202020204" pitchFamily="34" charset="0"/>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graphicEl>
                                              <a:dgm id="{346D9B12-FB76-471C-8E21-A0A155E8528A}"/>
                                            </p:graphicEl>
                                          </p:spTgt>
                                        </p:tgtEl>
                                        <p:attrNameLst>
                                          <p:attrName>style.visibility</p:attrName>
                                        </p:attrNameLst>
                                      </p:cBhvr>
                                      <p:to>
                                        <p:strVal val="visible"/>
                                      </p:to>
                                    </p:set>
                                    <p:animEffect transition="in" filter="wipe(left)">
                                      <p:cBhvr>
                                        <p:cTn id="7" dur="500"/>
                                        <p:tgtEl>
                                          <p:spTgt spid="10">
                                            <p:graphicEl>
                                              <a:dgm id="{346D9B12-FB76-471C-8E21-A0A155E8528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graphicEl>
                                              <a:dgm id="{9DEF6000-D249-423E-AC9B-79083147299E}"/>
                                            </p:graphicEl>
                                          </p:spTgt>
                                        </p:tgtEl>
                                        <p:attrNameLst>
                                          <p:attrName>style.visibility</p:attrName>
                                        </p:attrNameLst>
                                      </p:cBhvr>
                                      <p:to>
                                        <p:strVal val="visible"/>
                                      </p:to>
                                    </p:set>
                                    <p:animEffect transition="in" filter="wipe(left)">
                                      <p:cBhvr>
                                        <p:cTn id="12" dur="500"/>
                                        <p:tgtEl>
                                          <p:spTgt spid="10">
                                            <p:graphicEl>
                                              <a:dgm id="{9DEF6000-D249-423E-AC9B-79083147299E}"/>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graphicEl>
                                              <a:dgm id="{D79C0D2F-B0E8-4FF3-9DB8-50E218BA1D60}"/>
                                            </p:graphicEl>
                                          </p:spTgt>
                                        </p:tgtEl>
                                        <p:attrNameLst>
                                          <p:attrName>style.visibility</p:attrName>
                                        </p:attrNameLst>
                                      </p:cBhvr>
                                      <p:to>
                                        <p:strVal val="visible"/>
                                      </p:to>
                                    </p:set>
                                    <p:animEffect transition="in" filter="wipe(left)">
                                      <p:cBhvr>
                                        <p:cTn id="17" dur="500"/>
                                        <p:tgtEl>
                                          <p:spTgt spid="10">
                                            <p:graphicEl>
                                              <a:dgm id="{D79C0D2F-B0E8-4FF3-9DB8-50E218BA1D60}"/>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graphicEl>
                                              <a:dgm id="{199A920D-27A0-4333-8F36-07C56C9500D4}"/>
                                            </p:graphicEl>
                                          </p:spTgt>
                                        </p:tgtEl>
                                        <p:attrNameLst>
                                          <p:attrName>style.visibility</p:attrName>
                                        </p:attrNameLst>
                                      </p:cBhvr>
                                      <p:to>
                                        <p:strVal val="visible"/>
                                      </p:to>
                                    </p:set>
                                    <p:animEffect transition="in" filter="wipe(left)">
                                      <p:cBhvr>
                                        <p:cTn id="22" dur="500"/>
                                        <p:tgtEl>
                                          <p:spTgt spid="10">
                                            <p:graphicEl>
                                              <a:dgm id="{199A920D-27A0-4333-8F36-07C56C9500D4}"/>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graphicEl>
                                              <a:dgm id="{346D9B12-FB76-471C-8E21-A0A155E8528A}"/>
                                            </p:graphicEl>
                                          </p:spTgt>
                                        </p:tgtEl>
                                        <p:attrNameLst>
                                          <p:attrName>style.visibility</p:attrName>
                                        </p:attrNameLst>
                                      </p:cBhvr>
                                      <p:to>
                                        <p:strVal val="visible"/>
                                      </p:to>
                                    </p:set>
                                    <p:animEffect transition="in" filter="wipe(left)">
                                      <p:cBhvr>
                                        <p:cTn id="27" dur="500"/>
                                        <p:tgtEl>
                                          <p:spTgt spid="11">
                                            <p:graphicEl>
                                              <a:dgm id="{346D9B12-FB76-471C-8E21-A0A155E8528A}"/>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graphicEl>
                                              <a:dgm id="{9DEF6000-D249-423E-AC9B-79083147299E}"/>
                                            </p:graphicEl>
                                          </p:spTgt>
                                        </p:tgtEl>
                                        <p:attrNameLst>
                                          <p:attrName>style.visibility</p:attrName>
                                        </p:attrNameLst>
                                      </p:cBhvr>
                                      <p:to>
                                        <p:strVal val="visible"/>
                                      </p:to>
                                    </p:set>
                                    <p:animEffect transition="in" filter="wipe(left)">
                                      <p:cBhvr>
                                        <p:cTn id="32" dur="500"/>
                                        <p:tgtEl>
                                          <p:spTgt spid="11">
                                            <p:graphicEl>
                                              <a:dgm id="{9DEF6000-D249-423E-AC9B-79083147299E}"/>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graphicEl>
                                              <a:dgm id="{D79C0D2F-B0E8-4FF3-9DB8-50E218BA1D60}"/>
                                            </p:graphicEl>
                                          </p:spTgt>
                                        </p:tgtEl>
                                        <p:attrNameLst>
                                          <p:attrName>style.visibility</p:attrName>
                                        </p:attrNameLst>
                                      </p:cBhvr>
                                      <p:to>
                                        <p:strVal val="visible"/>
                                      </p:to>
                                    </p:set>
                                    <p:animEffect transition="in" filter="wipe(left)">
                                      <p:cBhvr>
                                        <p:cTn id="37" dur="500"/>
                                        <p:tgtEl>
                                          <p:spTgt spid="11">
                                            <p:graphicEl>
                                              <a:dgm id="{D79C0D2F-B0E8-4FF3-9DB8-50E218BA1D60}"/>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
                                            <p:graphicEl>
                                              <a:dgm id="{199A920D-27A0-4333-8F36-07C56C9500D4}"/>
                                            </p:graphicEl>
                                          </p:spTgt>
                                        </p:tgtEl>
                                        <p:attrNameLst>
                                          <p:attrName>style.visibility</p:attrName>
                                        </p:attrNameLst>
                                      </p:cBhvr>
                                      <p:to>
                                        <p:strVal val="visible"/>
                                      </p:to>
                                    </p:set>
                                    <p:animEffect transition="in" filter="wipe(left)">
                                      <p:cBhvr>
                                        <p:cTn id="42" dur="500"/>
                                        <p:tgtEl>
                                          <p:spTgt spid="11">
                                            <p:graphicEl>
                                              <a:dgm id="{199A920D-27A0-4333-8F36-07C56C9500D4}"/>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Graphic spid="11" grpId="0">
        <p:bldSub>
          <a:bldDgm bld="one"/>
        </p:bldSub>
      </p:bldGraphic>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Change starts with … addressing the problem </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1067462060"/>
              </p:ext>
            </p:extLst>
          </p:nvPr>
        </p:nvGraphicFramePr>
        <p:xfrm>
          <a:off x="551383" y="1124744"/>
          <a:ext cx="11017224" cy="4673430"/>
        </p:xfrm>
        <a:graphic>
          <a:graphicData uri="http://schemas.openxmlformats.org/drawingml/2006/table">
            <a:tbl>
              <a:tblPr firstRow="1" bandRow="1">
                <a:tableStyleId>{F2DE63D5-997A-4646-A377-4702673A728D}</a:tableStyleId>
              </a:tblPr>
              <a:tblGrid>
                <a:gridCol w="3672408">
                  <a:extLst>
                    <a:ext uri="{9D8B030D-6E8A-4147-A177-3AD203B41FA5}">
                      <a16:colId xmlns:a16="http://schemas.microsoft.com/office/drawing/2014/main" val="1091784090"/>
                    </a:ext>
                  </a:extLst>
                </a:gridCol>
                <a:gridCol w="3672408">
                  <a:extLst>
                    <a:ext uri="{9D8B030D-6E8A-4147-A177-3AD203B41FA5}">
                      <a16:colId xmlns:a16="http://schemas.microsoft.com/office/drawing/2014/main" val="2338284892"/>
                    </a:ext>
                  </a:extLst>
                </a:gridCol>
                <a:gridCol w="3672408">
                  <a:extLst>
                    <a:ext uri="{9D8B030D-6E8A-4147-A177-3AD203B41FA5}">
                      <a16:colId xmlns:a16="http://schemas.microsoft.com/office/drawing/2014/main" val="2375685767"/>
                    </a:ext>
                  </a:extLst>
                </a:gridCol>
              </a:tblGrid>
              <a:tr h="879962">
                <a:tc>
                  <a:txBody>
                    <a:bodyPr/>
                    <a:lstStyle/>
                    <a:p>
                      <a:r>
                        <a:rPr lang="en-GB" sz="2800" dirty="0"/>
                        <a:t>Barriers</a:t>
                      </a:r>
                      <a:r>
                        <a:rPr lang="en-GB" sz="2800" baseline="0" dirty="0"/>
                        <a:t> </a:t>
                      </a:r>
                      <a:endParaRPr lang="en-GB" sz="2800"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GB" sz="2800" dirty="0"/>
                        <a:t>What can the</a:t>
                      </a:r>
                      <a:r>
                        <a:rPr lang="en-GB" sz="2800" baseline="0" dirty="0"/>
                        <a:t> school do? </a:t>
                      </a:r>
                      <a:endParaRPr lang="en-GB" sz="2800"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GB" sz="2800" dirty="0"/>
                        <a:t>What can students do?</a:t>
                      </a:r>
                      <a:r>
                        <a:rPr lang="en-GB" sz="2800" baseline="0" dirty="0"/>
                        <a:t> </a:t>
                      </a:r>
                      <a:endParaRPr lang="en-GB" sz="2800"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011400119"/>
                  </a:ext>
                </a:extLst>
              </a:tr>
              <a:tr h="3728550">
                <a:tc>
                  <a:txBody>
                    <a:bodyPr/>
                    <a:lstStyle/>
                    <a:p>
                      <a:endParaRPr lang="en-GB" sz="2800" dirty="0"/>
                    </a:p>
                    <a:p>
                      <a:endParaRPr lang="en-GB" sz="2800" dirty="0"/>
                    </a:p>
                    <a:p>
                      <a:endParaRPr lang="en-GB" sz="2800" dirty="0"/>
                    </a:p>
                    <a:p>
                      <a:endParaRPr lang="en-GB" sz="2800" dirty="0"/>
                    </a:p>
                    <a:p>
                      <a:endParaRPr lang="en-GB" sz="2800" dirty="0"/>
                    </a:p>
                    <a:p>
                      <a:endParaRPr lang="en-GB" sz="2800"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endParaRPr lang="en-GB" sz="2800"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endParaRPr lang="en-GB" sz="2800"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312456716"/>
                  </a:ext>
                </a:extLst>
              </a:tr>
            </a:tbl>
          </a:graphicData>
        </a:graphic>
      </p:graphicFrame>
      <p:pic>
        <p:nvPicPr>
          <p:cNvPr id="4" name="Picture 3">
            <a:extLst>
              <a:ext uri="{FF2B5EF4-FFF2-40B4-BE49-F238E27FC236}">
                <a16:creationId xmlns:a16="http://schemas.microsoft.com/office/drawing/2014/main" id="{DE30D822-06A5-374D-80A1-345752EB47A4}"/>
              </a:ext>
            </a:extLst>
          </p:cNvPr>
          <p:cNvPicPr>
            <a:picLocks noChangeAspect="1"/>
          </p:cNvPicPr>
          <p:nvPr/>
        </p:nvPicPr>
        <p:blipFill>
          <a:blip r:embed="rId2"/>
          <a:stretch>
            <a:fillRect/>
          </a:stretch>
        </p:blipFill>
        <p:spPr>
          <a:xfrm rot="863079">
            <a:off x="7222781" y="1534459"/>
            <a:ext cx="693964" cy="1136665"/>
          </a:xfrm>
          <a:prstGeom prst="rect">
            <a:avLst/>
          </a:prstGeom>
        </p:spPr>
      </p:pic>
      <p:pic>
        <p:nvPicPr>
          <p:cNvPr id="5" name="Picture 4">
            <a:extLst>
              <a:ext uri="{FF2B5EF4-FFF2-40B4-BE49-F238E27FC236}">
                <a16:creationId xmlns:a16="http://schemas.microsoft.com/office/drawing/2014/main" id="{DE30D822-06A5-374D-80A1-345752EB47A4}"/>
              </a:ext>
            </a:extLst>
          </p:cNvPr>
          <p:cNvPicPr>
            <a:picLocks noChangeAspect="1"/>
          </p:cNvPicPr>
          <p:nvPr/>
        </p:nvPicPr>
        <p:blipFill>
          <a:blip r:embed="rId2"/>
          <a:stretch>
            <a:fillRect/>
          </a:stretch>
        </p:blipFill>
        <p:spPr>
          <a:xfrm rot="20853499">
            <a:off x="11221624" y="1554132"/>
            <a:ext cx="693964" cy="1136665"/>
          </a:xfrm>
          <a:prstGeom prst="rect">
            <a:avLst/>
          </a:prstGeom>
        </p:spPr>
      </p:pic>
      <p:pic>
        <p:nvPicPr>
          <p:cNvPr id="6" name="Picture 5">
            <a:extLst>
              <a:ext uri="{FF2B5EF4-FFF2-40B4-BE49-F238E27FC236}">
                <a16:creationId xmlns:a16="http://schemas.microsoft.com/office/drawing/2014/main" id="{DE30D822-06A5-374D-80A1-345752EB47A4}"/>
              </a:ext>
            </a:extLst>
          </p:cNvPr>
          <p:cNvPicPr>
            <a:picLocks noChangeAspect="1"/>
          </p:cNvPicPr>
          <p:nvPr/>
        </p:nvPicPr>
        <p:blipFill>
          <a:blip r:embed="rId2"/>
          <a:stretch>
            <a:fillRect/>
          </a:stretch>
        </p:blipFill>
        <p:spPr>
          <a:xfrm rot="20587306">
            <a:off x="3681483" y="1556792"/>
            <a:ext cx="693964" cy="1136665"/>
          </a:xfrm>
          <a:prstGeom prst="rect">
            <a:avLst/>
          </a:prstGeom>
        </p:spPr>
      </p:pic>
      <p:pic>
        <p:nvPicPr>
          <p:cNvPr id="7" name="Picture 6" descr="A close up of a logo&#10;&#10;Description automatically generated">
            <a:extLst>
              <a:ext uri="{FF2B5EF4-FFF2-40B4-BE49-F238E27FC236}">
                <a16:creationId xmlns:a16="http://schemas.microsoft.com/office/drawing/2014/main" id="{272491FA-23A1-443A-9E57-F3C971EACD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064" y="6324268"/>
            <a:ext cx="2304256" cy="444551"/>
          </a:xfrm>
          <a:prstGeom prst="rect">
            <a:avLst/>
          </a:prstGeom>
        </p:spPr>
      </p:pic>
    </p:spTree>
    <p:extLst>
      <p:ext uri="{BB962C8B-B14F-4D97-AF65-F5344CB8AC3E}">
        <p14:creationId xmlns:p14="http://schemas.microsoft.com/office/powerpoint/2010/main" val="11392275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923CC6-BDD5-6F4E-A784-4A55DD6F85D3}"/>
              </a:ext>
            </a:extLst>
          </p:cNvPr>
          <p:cNvSpPr/>
          <p:nvPr/>
        </p:nvSpPr>
        <p:spPr>
          <a:xfrm>
            <a:off x="0" y="0"/>
            <a:ext cx="12192000" cy="6858000"/>
          </a:xfrm>
          <a:prstGeom prst="rect">
            <a:avLst/>
          </a:prstGeom>
          <a:solidFill>
            <a:srgbClr val="B9E6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E3D7C"/>
              </a:solidFill>
            </a:endParaRPr>
          </a:p>
        </p:txBody>
      </p:sp>
      <p:cxnSp>
        <p:nvCxnSpPr>
          <p:cNvPr id="24" name="Straight Connector 23">
            <a:extLst>
              <a:ext uri="{FF2B5EF4-FFF2-40B4-BE49-F238E27FC236}">
                <a16:creationId xmlns:a16="http://schemas.microsoft.com/office/drawing/2014/main" id="{634ACBB3-6D1A-4C47-B237-B74F608F2FCB}"/>
              </a:ext>
            </a:extLst>
          </p:cNvPr>
          <p:cNvCxnSpPr>
            <a:cxnSpLocks/>
          </p:cNvCxnSpPr>
          <p:nvPr/>
        </p:nvCxnSpPr>
        <p:spPr>
          <a:xfrm flipH="1">
            <a:off x="0" y="5869279"/>
            <a:ext cx="12192000" cy="0"/>
          </a:xfrm>
          <a:prstGeom prst="line">
            <a:avLst/>
          </a:prstGeom>
          <a:ln>
            <a:solidFill>
              <a:srgbClr val="3E3D7C"/>
            </a:solidFill>
            <a:prstDash val="dashDot"/>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AFA854A7-8159-B34D-86E1-6AE28E0E44C5}"/>
              </a:ext>
            </a:extLst>
          </p:cNvPr>
          <p:cNvSpPr txBox="1">
            <a:spLocks/>
          </p:cNvSpPr>
          <p:nvPr/>
        </p:nvSpPr>
        <p:spPr>
          <a:xfrm>
            <a:off x="623392" y="499079"/>
            <a:ext cx="5544616" cy="426982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solidFill>
                  <a:srgbClr val="3E3D7C"/>
                </a:solidFill>
                <a:latin typeface="Century Gothic" panose="020B0502020202020204" pitchFamily="34" charset="0"/>
                <a:cs typeface="Arial" panose="020B0604020202020204" pitchFamily="34" charset="0"/>
              </a:rPr>
              <a:t>Everybody can make a difference to bullying, no matter how big or small. So what are we waiting for?! What change are you going to make today and every day to help challenge bullying? </a:t>
            </a:r>
          </a:p>
        </p:txBody>
      </p:sp>
      <p:sp>
        <p:nvSpPr>
          <p:cNvPr id="8" name="Rectangle: Rounded Corners 33">
            <a:extLst>
              <a:ext uri="{FF2B5EF4-FFF2-40B4-BE49-F238E27FC236}">
                <a16:creationId xmlns:a16="http://schemas.microsoft.com/office/drawing/2014/main" id="{F587387D-1C64-594A-B0A5-AE141DD620EF}"/>
              </a:ext>
            </a:extLst>
          </p:cNvPr>
          <p:cNvSpPr/>
          <p:nvPr/>
        </p:nvSpPr>
        <p:spPr>
          <a:xfrm>
            <a:off x="623392" y="5476036"/>
            <a:ext cx="5165496" cy="1331051"/>
          </a:xfrm>
          <a:prstGeom prst="roundRect">
            <a:avLst/>
          </a:prstGeom>
          <a:ln/>
        </p:spPr>
        <p:style>
          <a:lnRef idx="2">
            <a:schemeClr val="accent2"/>
          </a:lnRef>
          <a:fillRef idx="1">
            <a:schemeClr val="lt1"/>
          </a:fillRef>
          <a:effectRef idx="0">
            <a:schemeClr val="accent2"/>
          </a:effectRef>
          <a:fontRef idx="minor">
            <a:schemeClr val="dk1"/>
          </a:fontRef>
        </p:style>
        <p:txBody>
          <a:bodyPr lIns="36000" rIns="36000" rtlCol="0" anchor="ctr"/>
          <a:lstStyle/>
          <a:p>
            <a:pPr algn="ctr"/>
            <a:r>
              <a:rPr lang="en-GB" sz="2000" dirty="0">
                <a:solidFill>
                  <a:schemeClr val="accent1"/>
                </a:solidFill>
                <a:latin typeface="Century Gothic" panose="020B0502020202020204" pitchFamily="34" charset="0"/>
                <a:ea typeface="Century Gothic"/>
                <a:cs typeface="Century Gothic"/>
                <a:sym typeface="Century Gothic"/>
              </a:rPr>
              <a:t>To be the change, I am going to ……….</a:t>
            </a:r>
          </a:p>
          <a:p>
            <a:pPr algn="ctr"/>
            <a:r>
              <a:rPr lang="en-GB" sz="2000" dirty="0">
                <a:solidFill>
                  <a:schemeClr val="accent1"/>
                </a:solidFill>
                <a:latin typeface="Century Gothic" panose="020B0502020202020204" pitchFamily="34" charset="0"/>
                <a:ea typeface="Century Gothic"/>
                <a:cs typeface="Century Gothic"/>
                <a:sym typeface="Century Gothic"/>
              </a:rPr>
              <a:t>………………………………………………….</a:t>
            </a:r>
          </a:p>
          <a:p>
            <a:pPr algn="ctr"/>
            <a:r>
              <a:rPr lang="en-GB" sz="2000" b="1" dirty="0">
                <a:solidFill>
                  <a:schemeClr val="accent1"/>
                </a:solidFill>
                <a:latin typeface="Century Gothic" panose="020B0502020202020204" pitchFamily="34" charset="0"/>
                <a:ea typeface="Lato"/>
                <a:cs typeface="Lato"/>
                <a:sym typeface="Lato"/>
              </a:rPr>
              <a:t>#</a:t>
            </a:r>
            <a:r>
              <a:rPr lang="en-GB" sz="2000" b="1" dirty="0" err="1">
                <a:solidFill>
                  <a:schemeClr val="accent1"/>
                </a:solidFill>
                <a:latin typeface="Century Gothic" panose="020B0502020202020204" pitchFamily="34" charset="0"/>
                <a:ea typeface="Lato"/>
                <a:cs typeface="Lato"/>
                <a:sym typeface="Lato"/>
              </a:rPr>
              <a:t>ChangeStartsWithUs</a:t>
            </a:r>
            <a:r>
              <a:rPr lang="en-GB" sz="2000" b="1" dirty="0">
                <a:solidFill>
                  <a:schemeClr val="accent1"/>
                </a:solidFill>
                <a:latin typeface="Century Gothic" panose="020B0502020202020204" pitchFamily="34" charset="0"/>
                <a:ea typeface="Lato"/>
                <a:cs typeface="Lato"/>
                <a:sym typeface="Lato"/>
              </a:rPr>
              <a:t> #</a:t>
            </a:r>
            <a:r>
              <a:rPr lang="en-GB" sz="2000" b="1" dirty="0" err="1">
                <a:solidFill>
                  <a:schemeClr val="accent1"/>
                </a:solidFill>
                <a:latin typeface="Century Gothic" panose="020B0502020202020204" pitchFamily="34" charset="0"/>
                <a:ea typeface="Lato"/>
                <a:cs typeface="Lato"/>
                <a:sym typeface="Lato"/>
              </a:rPr>
              <a:t>AntiBullyingWeek</a:t>
            </a:r>
            <a:endParaRPr lang="en-GB" sz="2000" dirty="0">
              <a:solidFill>
                <a:schemeClr val="accent1"/>
              </a:solidFill>
              <a:latin typeface="Century Gothic" panose="020B0502020202020204" pitchFamily="34" charset="0"/>
              <a:ea typeface="Century Gothic"/>
              <a:cs typeface="Century Gothic"/>
              <a:sym typeface="Century Gothic"/>
            </a:endParaRPr>
          </a:p>
        </p:txBody>
      </p:sp>
      <p:sp>
        <p:nvSpPr>
          <p:cNvPr id="9" name="Rectangle: Rounded Corners 33">
            <a:extLst>
              <a:ext uri="{FF2B5EF4-FFF2-40B4-BE49-F238E27FC236}">
                <a16:creationId xmlns:a16="http://schemas.microsoft.com/office/drawing/2014/main" id="{3C4137C3-E3D4-064F-8CAA-C93E639D9FB6}"/>
              </a:ext>
            </a:extLst>
          </p:cNvPr>
          <p:cNvSpPr/>
          <p:nvPr/>
        </p:nvSpPr>
        <p:spPr>
          <a:xfrm>
            <a:off x="6412280" y="5528794"/>
            <a:ext cx="5156328" cy="1247045"/>
          </a:xfrm>
          <a:prstGeom prst="roundRect">
            <a:avLst/>
          </a:prstGeom>
          <a:ln/>
        </p:spPr>
        <p:style>
          <a:lnRef idx="2">
            <a:schemeClr val="accent3"/>
          </a:lnRef>
          <a:fillRef idx="1">
            <a:schemeClr val="lt1"/>
          </a:fillRef>
          <a:effectRef idx="0">
            <a:schemeClr val="accent3"/>
          </a:effectRef>
          <a:fontRef idx="minor">
            <a:schemeClr val="dk1"/>
          </a:fontRef>
        </p:style>
        <p:txBody>
          <a:bodyPr lIns="36000" rIns="36000" rtlCol="0" anchor="ctr"/>
          <a:lstStyle/>
          <a:p>
            <a:pPr algn="ctr"/>
            <a:r>
              <a:rPr lang="en-GB" sz="2000" dirty="0">
                <a:solidFill>
                  <a:schemeClr val="accent1"/>
                </a:solidFill>
                <a:latin typeface="Century Gothic" panose="020B0502020202020204" pitchFamily="34" charset="0"/>
                <a:ea typeface="Century Gothic"/>
                <a:cs typeface="Century Gothic"/>
                <a:sym typeface="Century Gothic"/>
              </a:rPr>
              <a:t>Change starts with …………………………</a:t>
            </a:r>
            <a:br>
              <a:rPr lang="en-GB" sz="2000" dirty="0">
                <a:solidFill>
                  <a:schemeClr val="accent1"/>
                </a:solidFill>
                <a:latin typeface="Century Gothic" panose="020B0502020202020204" pitchFamily="34" charset="0"/>
                <a:ea typeface="Century Gothic"/>
                <a:cs typeface="Century Gothic"/>
                <a:sym typeface="Century Gothic"/>
              </a:rPr>
            </a:br>
            <a:r>
              <a:rPr lang="en-GB" sz="2000" dirty="0">
                <a:solidFill>
                  <a:schemeClr val="accent1"/>
                </a:solidFill>
                <a:latin typeface="Century Gothic" panose="020B0502020202020204" pitchFamily="34" charset="0"/>
                <a:ea typeface="Century Gothic"/>
                <a:cs typeface="Century Gothic"/>
                <a:sym typeface="Century Gothic"/>
              </a:rPr>
              <a:t>………….………………………………………</a:t>
            </a:r>
          </a:p>
          <a:p>
            <a:pPr algn="ctr"/>
            <a:r>
              <a:rPr lang="en-GB" sz="2000" b="1" dirty="0">
                <a:solidFill>
                  <a:schemeClr val="accent1"/>
                </a:solidFill>
                <a:latin typeface="Century Gothic" panose="020B0502020202020204" pitchFamily="34" charset="0"/>
                <a:ea typeface="Lato"/>
                <a:cs typeface="Lato"/>
                <a:sym typeface="Lato"/>
              </a:rPr>
              <a:t>#</a:t>
            </a:r>
            <a:r>
              <a:rPr lang="en-GB" sz="2000" b="1" dirty="0" err="1">
                <a:solidFill>
                  <a:schemeClr val="accent1"/>
                </a:solidFill>
                <a:latin typeface="Century Gothic" panose="020B0502020202020204" pitchFamily="34" charset="0"/>
                <a:ea typeface="Lato"/>
                <a:cs typeface="Lato"/>
                <a:sym typeface="Lato"/>
              </a:rPr>
              <a:t>ChangeStartsWithUs</a:t>
            </a:r>
            <a:r>
              <a:rPr lang="en-GB" sz="2000" b="1" dirty="0">
                <a:solidFill>
                  <a:schemeClr val="accent1"/>
                </a:solidFill>
                <a:latin typeface="Century Gothic" panose="020B0502020202020204" pitchFamily="34" charset="0"/>
                <a:ea typeface="Lato"/>
                <a:cs typeface="Lato"/>
                <a:sym typeface="Lato"/>
              </a:rPr>
              <a:t> #</a:t>
            </a:r>
            <a:r>
              <a:rPr lang="en-GB" sz="2000" b="1" dirty="0" err="1">
                <a:solidFill>
                  <a:schemeClr val="accent1"/>
                </a:solidFill>
                <a:latin typeface="Century Gothic" panose="020B0502020202020204" pitchFamily="34" charset="0"/>
                <a:ea typeface="Lato"/>
                <a:cs typeface="Lato"/>
                <a:sym typeface="Lato"/>
              </a:rPr>
              <a:t>AntiBullyingWeek</a:t>
            </a:r>
            <a:endParaRPr lang="en-GB" sz="2000" dirty="0">
              <a:solidFill>
                <a:schemeClr val="accent1"/>
              </a:solidFill>
              <a:latin typeface="Century Gothic" panose="020B0502020202020204" pitchFamily="34" charset="0"/>
              <a:ea typeface="Century Gothic"/>
              <a:cs typeface="Century Gothic"/>
              <a:sym typeface="Century Gothic"/>
            </a:endParaRPr>
          </a:p>
        </p:txBody>
      </p:sp>
      <p:pic>
        <p:nvPicPr>
          <p:cNvPr id="10" name="Picture 9">
            <a:extLst>
              <a:ext uri="{FF2B5EF4-FFF2-40B4-BE49-F238E27FC236}">
                <a16:creationId xmlns:a16="http://schemas.microsoft.com/office/drawing/2014/main" id="{2D54438A-6C8F-4973-A5BF-F050B67A6954}"/>
              </a:ext>
            </a:extLst>
          </p:cNvPr>
          <p:cNvPicPr>
            <a:picLocks noChangeAspect="1"/>
          </p:cNvPicPr>
          <p:nvPr/>
        </p:nvPicPr>
        <p:blipFill>
          <a:blip r:embed="rId3"/>
          <a:stretch>
            <a:fillRect/>
          </a:stretch>
        </p:blipFill>
        <p:spPr>
          <a:xfrm>
            <a:off x="6722552" y="273449"/>
            <a:ext cx="4981896" cy="4981896"/>
          </a:xfrm>
          <a:prstGeom prst="rect">
            <a:avLst/>
          </a:prstGeom>
        </p:spPr>
      </p:pic>
    </p:spTree>
    <p:extLst>
      <p:ext uri="{BB962C8B-B14F-4D97-AF65-F5344CB8AC3E}">
        <p14:creationId xmlns:p14="http://schemas.microsoft.com/office/powerpoint/2010/main" val="16203992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064" y="-393005"/>
            <a:ext cx="10684736" cy="1834215"/>
          </a:xfrm>
        </p:spPr>
        <p:txBody>
          <a:bodyPr/>
          <a:lstStyle/>
          <a:p>
            <a:r>
              <a:rPr lang="en-GB" b="1" dirty="0"/>
              <a:t>Change Starts With Us!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01158" y="-332456"/>
            <a:ext cx="3756422" cy="3756422"/>
          </a:xfrm>
        </p:spPr>
      </p:pic>
      <p:sp>
        <p:nvSpPr>
          <p:cNvPr id="5" name="TextBox 4"/>
          <p:cNvSpPr txBox="1"/>
          <p:nvPr/>
        </p:nvSpPr>
        <p:spPr>
          <a:xfrm>
            <a:off x="9640574" y="760925"/>
            <a:ext cx="2736304" cy="1569660"/>
          </a:xfrm>
          <a:prstGeom prst="rect">
            <a:avLst/>
          </a:prstGeom>
          <a:noFill/>
        </p:spPr>
        <p:txBody>
          <a:bodyPr wrap="square" rtlCol="0">
            <a:spAutoFit/>
          </a:bodyPr>
          <a:lstStyle/>
          <a:p>
            <a:r>
              <a:rPr lang="en-GB" sz="3200" b="1" dirty="0">
                <a:solidFill>
                  <a:schemeClr val="bg1"/>
                </a:solidFill>
                <a:latin typeface="+mn-lt"/>
              </a:rPr>
              <a:t>Your </a:t>
            </a:r>
            <a:br>
              <a:rPr lang="en-GB" sz="3200" b="1" dirty="0">
                <a:solidFill>
                  <a:schemeClr val="bg1"/>
                </a:solidFill>
                <a:latin typeface="+mn-lt"/>
              </a:rPr>
            </a:br>
            <a:r>
              <a:rPr lang="en-GB" sz="3200" b="1" dirty="0">
                <a:solidFill>
                  <a:schemeClr val="bg1"/>
                </a:solidFill>
                <a:latin typeface="+mn-lt"/>
              </a:rPr>
              <a:t>opinion matters! </a:t>
            </a:r>
          </a:p>
        </p:txBody>
      </p:sp>
      <p:sp>
        <p:nvSpPr>
          <p:cNvPr id="6" name="Shape 114">
            <a:extLst>
              <a:ext uri="{FF2B5EF4-FFF2-40B4-BE49-F238E27FC236}">
                <a16:creationId xmlns:a16="http://schemas.microsoft.com/office/drawing/2014/main" id="{BBB64240-36BF-45D7-9649-A6A329866282}"/>
              </a:ext>
            </a:extLst>
          </p:cNvPr>
          <p:cNvSpPr/>
          <p:nvPr/>
        </p:nvSpPr>
        <p:spPr>
          <a:xfrm>
            <a:off x="3771793" y="2636912"/>
            <a:ext cx="4787741" cy="1458464"/>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lIns="0" tIns="45700" rIns="91425" bIns="45700" anchor="t" anchorCtr="0">
            <a:noAutofit/>
          </a:bodyPr>
          <a:lstStyle/>
          <a:p>
            <a:pPr lvl="0" algn="ctr">
              <a:buSzPct val="25000"/>
            </a:pPr>
            <a:r>
              <a:rPr lang="en-GB" sz="2800" b="1" i="1" dirty="0">
                <a:solidFill>
                  <a:schemeClr val="bg1"/>
                </a:solidFill>
                <a:latin typeface="Century Gothic" panose="020B0502020202020204" pitchFamily="34" charset="0"/>
              </a:rPr>
              <a:t>Do you think it is possible to reduce bullying in your school? </a:t>
            </a:r>
            <a:endParaRPr lang="en-GB" sz="4400" b="1" i="1" dirty="0">
              <a:solidFill>
                <a:schemeClr val="bg1"/>
              </a:solidFill>
              <a:latin typeface="Century Gothic" panose="020B0502020202020204" pitchFamily="34" charset="0"/>
              <a:ea typeface="Lato"/>
              <a:cs typeface="Lato"/>
              <a:sym typeface="Lato"/>
            </a:endParaRPr>
          </a:p>
        </p:txBody>
      </p:sp>
      <p:sp>
        <p:nvSpPr>
          <p:cNvPr id="7" name="Rectangle: Rounded Corners 33">
            <a:extLst>
              <a:ext uri="{FF2B5EF4-FFF2-40B4-BE49-F238E27FC236}">
                <a16:creationId xmlns:a16="http://schemas.microsoft.com/office/drawing/2014/main" id="{4D41248F-B1B5-4E81-93C3-71A70A555EC4}"/>
              </a:ext>
            </a:extLst>
          </p:cNvPr>
          <p:cNvSpPr/>
          <p:nvPr/>
        </p:nvSpPr>
        <p:spPr>
          <a:xfrm>
            <a:off x="377802" y="1772816"/>
            <a:ext cx="8718656" cy="802137"/>
          </a:xfrm>
          <a:prstGeom prst="roundRect">
            <a:avLst/>
          </a:prstGeom>
          <a:ln/>
        </p:spPr>
        <p:style>
          <a:lnRef idx="2">
            <a:schemeClr val="accent3"/>
          </a:lnRef>
          <a:fillRef idx="1">
            <a:schemeClr val="lt1"/>
          </a:fillRef>
          <a:effectRef idx="0">
            <a:schemeClr val="accent3"/>
          </a:effectRef>
          <a:fontRef idx="minor">
            <a:schemeClr val="dk1"/>
          </a:fontRef>
        </p:style>
        <p:txBody>
          <a:bodyPr lIns="36000" rIns="36000" rtlCol="0" anchor="ctr"/>
          <a:lstStyle/>
          <a:p>
            <a:pPr algn="ctr"/>
            <a:r>
              <a:rPr lang="en-GB" sz="2000" dirty="0">
                <a:solidFill>
                  <a:schemeClr val="accent1"/>
                </a:solidFill>
                <a:latin typeface="Century Gothic" panose="020B0502020202020204" pitchFamily="34" charset="0"/>
                <a:ea typeface="Century Gothic"/>
                <a:cs typeface="Century Gothic"/>
                <a:sym typeface="Century Gothic"/>
              </a:rPr>
              <a:t>This week, we want you to </a:t>
            </a:r>
            <a:r>
              <a:rPr lang="en-GB" sz="2000" b="1" dirty="0">
                <a:solidFill>
                  <a:schemeClr val="accent1"/>
                </a:solidFill>
                <a:latin typeface="Century Gothic" panose="020B0502020202020204" pitchFamily="34" charset="0"/>
                <a:ea typeface="Century Gothic"/>
                <a:cs typeface="Century Gothic"/>
                <a:sym typeface="Century Gothic"/>
              </a:rPr>
              <a:t>make your voice heard </a:t>
            </a:r>
            <a:r>
              <a:rPr lang="en-GB" sz="2000" dirty="0">
                <a:solidFill>
                  <a:schemeClr val="accent1"/>
                </a:solidFill>
                <a:latin typeface="Century Gothic" panose="020B0502020202020204" pitchFamily="34" charset="0"/>
                <a:ea typeface="Century Gothic"/>
                <a:cs typeface="Century Gothic"/>
                <a:sym typeface="Century Gothic"/>
              </a:rPr>
              <a:t>on bullying! </a:t>
            </a:r>
          </a:p>
          <a:p>
            <a:pPr algn="ctr"/>
            <a:r>
              <a:rPr lang="en-GB" sz="2000" dirty="0">
                <a:solidFill>
                  <a:schemeClr val="accent1"/>
                </a:solidFill>
                <a:latin typeface="Century Gothic" panose="020B0502020202020204" pitchFamily="34" charset="0"/>
                <a:ea typeface="Century Gothic"/>
                <a:cs typeface="Century Gothic"/>
                <a:sym typeface="Century Gothic"/>
              </a:rPr>
              <a:t>You have been discussing the question: </a:t>
            </a:r>
          </a:p>
        </p:txBody>
      </p:sp>
      <p:sp>
        <p:nvSpPr>
          <p:cNvPr id="8" name="Rectangle: Rounded Corners 33">
            <a:extLst>
              <a:ext uri="{FF2B5EF4-FFF2-40B4-BE49-F238E27FC236}">
                <a16:creationId xmlns:a16="http://schemas.microsoft.com/office/drawing/2014/main" id="{C85AD3C7-4A2E-44F6-936F-5B3521B6A0CD}"/>
              </a:ext>
            </a:extLst>
          </p:cNvPr>
          <p:cNvSpPr/>
          <p:nvPr/>
        </p:nvSpPr>
        <p:spPr>
          <a:xfrm>
            <a:off x="3791744" y="4149080"/>
            <a:ext cx="8220282" cy="1832677"/>
          </a:xfrm>
          <a:prstGeom prst="roundRect">
            <a:avLst/>
          </a:prstGeom>
          <a:ln/>
        </p:spPr>
        <p:style>
          <a:lnRef idx="2">
            <a:schemeClr val="accent4"/>
          </a:lnRef>
          <a:fillRef idx="1">
            <a:schemeClr val="lt1"/>
          </a:fillRef>
          <a:effectRef idx="0">
            <a:schemeClr val="accent4"/>
          </a:effectRef>
          <a:fontRef idx="minor">
            <a:schemeClr val="dk1"/>
          </a:fontRef>
        </p:style>
        <p:txBody>
          <a:bodyPr lIns="36000" rIns="36000" rtlCol="0" anchor="ctr"/>
          <a:lstStyle/>
          <a:p>
            <a:pPr algn="ctr"/>
            <a:r>
              <a:rPr lang="en-GB" sz="2000" dirty="0">
                <a:solidFill>
                  <a:schemeClr val="accent1"/>
                </a:solidFill>
                <a:latin typeface="Century Gothic" panose="020B0502020202020204" pitchFamily="34" charset="0"/>
                <a:ea typeface="Century Gothic"/>
                <a:cs typeface="Century Gothic"/>
                <a:sym typeface="Century Gothic"/>
              </a:rPr>
              <a:t>We want to hear your ideas for how to make schools </a:t>
            </a:r>
            <a:r>
              <a:rPr lang="en-GB" sz="2000" b="1" dirty="0">
                <a:solidFill>
                  <a:schemeClr val="accent1"/>
                </a:solidFill>
                <a:latin typeface="Century Gothic" panose="020B0502020202020204" pitchFamily="34" charset="0"/>
                <a:ea typeface="Century Gothic"/>
                <a:cs typeface="Century Gothic"/>
                <a:sym typeface="Century Gothic"/>
              </a:rPr>
              <a:t>happier and safer </a:t>
            </a:r>
            <a:r>
              <a:rPr lang="en-GB" sz="2000" dirty="0">
                <a:solidFill>
                  <a:schemeClr val="accent1"/>
                </a:solidFill>
                <a:latin typeface="Century Gothic" panose="020B0502020202020204" pitchFamily="34" charset="0"/>
                <a:ea typeface="Century Gothic"/>
                <a:cs typeface="Century Gothic"/>
                <a:sym typeface="Century Gothic"/>
              </a:rPr>
              <a:t>for everyone. Maybe there is something you </a:t>
            </a:r>
            <a:r>
              <a:rPr lang="en-GB" sz="2000" b="1" dirty="0">
                <a:solidFill>
                  <a:schemeClr val="accent1"/>
                </a:solidFill>
                <a:latin typeface="Century Gothic" panose="020B0502020202020204" pitchFamily="34" charset="0"/>
                <a:ea typeface="Century Gothic"/>
                <a:cs typeface="Century Gothic"/>
                <a:sym typeface="Century Gothic"/>
              </a:rPr>
              <a:t>would like </a:t>
            </a:r>
            <a:r>
              <a:rPr lang="en-GB" sz="2000" b="1" dirty="0" smtClean="0">
                <a:solidFill>
                  <a:schemeClr val="accent1"/>
                </a:solidFill>
                <a:latin typeface="Century Gothic" panose="020B0502020202020204" pitchFamily="34" charset="0"/>
                <a:ea typeface="Century Gothic"/>
                <a:cs typeface="Century Gothic"/>
                <a:sym typeface="Century Gothic"/>
              </a:rPr>
              <a:t>to </a:t>
            </a:r>
            <a:r>
              <a:rPr lang="en-GB" sz="2000" b="1" dirty="0">
                <a:solidFill>
                  <a:schemeClr val="accent1"/>
                </a:solidFill>
                <a:latin typeface="Century Gothic" panose="020B0502020202020204" pitchFamily="34" charset="0"/>
                <a:ea typeface="Century Gothic"/>
                <a:cs typeface="Century Gothic"/>
                <a:sym typeface="Century Gothic"/>
              </a:rPr>
              <a:t>change</a:t>
            </a:r>
            <a:r>
              <a:rPr lang="en-GB" sz="2000" dirty="0">
                <a:solidFill>
                  <a:schemeClr val="accent1"/>
                </a:solidFill>
                <a:latin typeface="Century Gothic" panose="020B0502020202020204" pitchFamily="34" charset="0"/>
                <a:ea typeface="Century Gothic"/>
                <a:cs typeface="Century Gothic"/>
                <a:sym typeface="Century Gothic"/>
              </a:rPr>
              <a:t>, or something you already do that others could learn from! Either way, </a:t>
            </a:r>
            <a:r>
              <a:rPr lang="en-GB" sz="2000" b="1" dirty="0">
                <a:solidFill>
                  <a:schemeClr val="accent1"/>
                </a:solidFill>
                <a:latin typeface="Century Gothic" panose="020B0502020202020204" pitchFamily="34" charset="0"/>
                <a:ea typeface="Century Gothic"/>
                <a:cs typeface="Century Gothic"/>
                <a:sym typeface="Century Gothic"/>
              </a:rPr>
              <a:t>we want to hear your ideas for reducing bullying.  </a:t>
            </a:r>
            <a:endParaRPr lang="en-GB" sz="2000" dirty="0">
              <a:solidFill>
                <a:schemeClr val="accent1"/>
              </a:solidFill>
              <a:latin typeface="Century Gothic" panose="020B0502020202020204" pitchFamily="34" charset="0"/>
              <a:ea typeface="Century Gothic"/>
              <a:cs typeface="Century Gothic"/>
              <a:sym typeface="Century Gothic"/>
            </a:endParaRPr>
          </a:p>
        </p:txBody>
      </p:sp>
      <p:sp>
        <p:nvSpPr>
          <p:cNvPr id="9" name="Rectangle: Rounded Corners 33">
            <a:extLst>
              <a:ext uri="{FF2B5EF4-FFF2-40B4-BE49-F238E27FC236}">
                <a16:creationId xmlns:a16="http://schemas.microsoft.com/office/drawing/2014/main" id="{139875C3-949C-234A-95BC-AC38600D4F64}"/>
              </a:ext>
            </a:extLst>
          </p:cNvPr>
          <p:cNvSpPr/>
          <p:nvPr/>
        </p:nvSpPr>
        <p:spPr>
          <a:xfrm>
            <a:off x="214084" y="4149080"/>
            <a:ext cx="3496528" cy="1823088"/>
          </a:xfrm>
          <a:prstGeom prst="roundRect">
            <a:avLst/>
          </a:prstGeom>
          <a:ln/>
        </p:spPr>
        <p:style>
          <a:lnRef idx="2">
            <a:schemeClr val="accent2"/>
          </a:lnRef>
          <a:fillRef idx="1">
            <a:schemeClr val="lt1"/>
          </a:fillRef>
          <a:effectRef idx="0">
            <a:schemeClr val="accent2"/>
          </a:effectRef>
          <a:fontRef idx="minor">
            <a:schemeClr val="dk1"/>
          </a:fontRef>
        </p:style>
        <p:txBody>
          <a:bodyPr lIns="36000" rIns="36000" rtlCol="0" anchor="ctr"/>
          <a:lstStyle/>
          <a:p>
            <a:pPr algn="ctr"/>
            <a:r>
              <a:rPr lang="en-GB" sz="2000" dirty="0">
                <a:solidFill>
                  <a:schemeClr val="accent1"/>
                </a:solidFill>
                <a:latin typeface="Century Gothic" panose="020B0502020202020204" pitchFamily="34" charset="0"/>
                <a:ea typeface="Century Gothic"/>
                <a:cs typeface="Century Gothic"/>
                <a:sym typeface="Century Gothic"/>
              </a:rPr>
              <a:t>Now it’s time to vote this question and share your opinion with the nation. </a:t>
            </a:r>
          </a:p>
        </p:txBody>
      </p:sp>
      <p:sp>
        <p:nvSpPr>
          <p:cNvPr id="10" name="Rectangle: Rounded Corners 33">
            <a:extLst>
              <a:ext uri="{FF2B5EF4-FFF2-40B4-BE49-F238E27FC236}">
                <a16:creationId xmlns:a16="http://schemas.microsoft.com/office/drawing/2014/main" id="{2841B5B0-6635-5849-A485-94F161A02B0B}"/>
              </a:ext>
            </a:extLst>
          </p:cNvPr>
          <p:cNvSpPr/>
          <p:nvPr/>
        </p:nvSpPr>
        <p:spPr>
          <a:xfrm>
            <a:off x="377801" y="966977"/>
            <a:ext cx="8718657" cy="733831"/>
          </a:xfrm>
          <a:prstGeom prst="roundRect">
            <a:avLst/>
          </a:prstGeom>
          <a:ln/>
        </p:spPr>
        <p:style>
          <a:lnRef idx="2">
            <a:schemeClr val="accent4"/>
          </a:lnRef>
          <a:fillRef idx="1">
            <a:schemeClr val="lt1"/>
          </a:fillRef>
          <a:effectRef idx="0">
            <a:schemeClr val="accent4"/>
          </a:effectRef>
          <a:fontRef idx="minor">
            <a:schemeClr val="dk1"/>
          </a:fontRef>
        </p:style>
        <p:txBody>
          <a:bodyPr lIns="36000" rIns="36000" rtlCol="0" anchor="ctr"/>
          <a:lstStyle/>
          <a:p>
            <a:pPr algn="ctr"/>
            <a:r>
              <a:rPr lang="en-GB" sz="2000" dirty="0">
                <a:solidFill>
                  <a:schemeClr val="accent1"/>
                </a:solidFill>
                <a:latin typeface="Century Gothic" panose="020B0502020202020204" pitchFamily="34" charset="0"/>
                <a:ea typeface="Century Gothic"/>
                <a:cs typeface="Century Gothic"/>
                <a:sym typeface="Century Gothic"/>
              </a:rPr>
              <a:t>So, bullying can be a problem both in schools and online. But it doesn’t have to be this way! </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322" y="2060848"/>
            <a:ext cx="4169082" cy="2476435"/>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7910" y="2132856"/>
            <a:ext cx="4278905" cy="2541670"/>
          </a:xfrm>
          <a:prstGeom prst="rect">
            <a:avLst/>
          </a:prstGeom>
        </p:spPr>
      </p:pic>
      <p:pic>
        <p:nvPicPr>
          <p:cNvPr id="13" name="Picture 12" descr="A close up of a logo&#10;&#10;Description automatically generated">
            <a:extLst>
              <a:ext uri="{FF2B5EF4-FFF2-40B4-BE49-F238E27FC236}">
                <a16:creationId xmlns:a16="http://schemas.microsoft.com/office/drawing/2014/main" id="{5B9FF00B-2C64-477D-9983-2C65E499B7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064" y="6324268"/>
            <a:ext cx="2304256" cy="444551"/>
          </a:xfrm>
          <a:prstGeom prst="rect">
            <a:avLst/>
          </a:prstGeom>
        </p:spPr>
      </p:pic>
    </p:spTree>
    <p:extLst>
      <p:ext uri="{BB962C8B-B14F-4D97-AF65-F5344CB8AC3E}">
        <p14:creationId xmlns:p14="http://schemas.microsoft.com/office/powerpoint/2010/main" val="68072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923CC6-BDD5-6F4E-A784-4A55DD6F85D3}"/>
              </a:ext>
            </a:extLst>
          </p:cNvPr>
          <p:cNvSpPr/>
          <p:nvPr/>
        </p:nvSpPr>
        <p:spPr>
          <a:xfrm>
            <a:off x="0" y="0"/>
            <a:ext cx="12192000" cy="6858000"/>
          </a:xfrm>
          <a:prstGeom prst="rect">
            <a:avLst/>
          </a:prstGeom>
          <a:solidFill>
            <a:srgbClr val="3E3D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634ACBB3-6D1A-4C47-B237-B74F608F2FCB}"/>
              </a:ext>
            </a:extLst>
          </p:cNvPr>
          <p:cNvCxnSpPr>
            <a:cxnSpLocks/>
          </p:cNvCxnSpPr>
          <p:nvPr/>
        </p:nvCxnSpPr>
        <p:spPr>
          <a:xfrm flipH="1">
            <a:off x="0" y="5869279"/>
            <a:ext cx="12192000" cy="0"/>
          </a:xfrm>
          <a:prstGeom prst="line">
            <a:avLst/>
          </a:prstGeom>
          <a:ln>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2" name="Title 1">
            <a:extLst>
              <a:ext uri="{FF2B5EF4-FFF2-40B4-BE49-F238E27FC236}">
                <a16:creationId xmlns:a16="http://schemas.microsoft.com/office/drawing/2014/main" id="{463A4DB4-70AE-8B49-B220-0C514A3420B3}"/>
              </a:ext>
            </a:extLst>
          </p:cNvPr>
          <p:cNvSpPr txBox="1">
            <a:spLocks/>
          </p:cNvSpPr>
          <p:nvPr/>
        </p:nvSpPr>
        <p:spPr>
          <a:xfrm>
            <a:off x="2282899" y="1194954"/>
            <a:ext cx="7702380" cy="148253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bg1"/>
                </a:solidFill>
                <a:latin typeface="Century Gothic" panose="020B0502020202020204" pitchFamily="34" charset="0"/>
                <a:cs typeface="Arial" panose="020B0604020202020204" pitchFamily="34" charset="0"/>
              </a:rPr>
              <a:t>Make your vote count</a:t>
            </a:r>
            <a:r>
              <a:rPr lang="en-US" sz="4800" b="1" dirty="0" smtClean="0">
                <a:solidFill>
                  <a:schemeClr val="bg1"/>
                </a:solidFill>
                <a:latin typeface="Century Gothic" panose="020B0502020202020204" pitchFamily="34" charset="0"/>
                <a:cs typeface="Arial" panose="020B0604020202020204" pitchFamily="34" charset="0"/>
              </a:rPr>
              <a:t>: </a:t>
            </a:r>
            <a:r>
              <a:rPr lang="en-GB" sz="4800" b="1" dirty="0" smtClean="0">
                <a:solidFill>
                  <a:schemeClr val="bg1"/>
                </a:solidFill>
                <a:latin typeface="Century Gothic" panose="020B0502020202020204" pitchFamily="34" charset="0"/>
                <a:cs typeface="Arial" panose="020B0604020202020204" pitchFamily="34" charset="0"/>
              </a:rPr>
              <a:t>“</a:t>
            </a:r>
            <a:r>
              <a:rPr lang="en-GB" sz="4800" b="1" dirty="0">
                <a:solidFill>
                  <a:schemeClr val="bg1"/>
                </a:solidFill>
                <a:latin typeface="Century Gothic" panose="020B0502020202020204" pitchFamily="34" charset="0"/>
                <a:cs typeface="Arial" panose="020B0604020202020204" pitchFamily="34" charset="0"/>
              </a:rPr>
              <a:t>Do you think it is possible to reduce bullying in your school?” </a:t>
            </a:r>
            <a:r>
              <a:rPr lang="en-US" sz="4800" b="1" dirty="0">
                <a:solidFill>
                  <a:schemeClr val="bg1"/>
                </a:solidFill>
                <a:latin typeface="Century Gothic" panose="020B0502020202020204" pitchFamily="34" charset="0"/>
                <a:cs typeface="Arial" panose="020B0604020202020204" pitchFamily="34" charset="0"/>
              </a:rPr>
              <a:t> </a:t>
            </a:r>
            <a:endParaRPr lang="en-US" sz="4800" dirty="0">
              <a:solidFill>
                <a:schemeClr val="bg1"/>
              </a:solidFill>
              <a:latin typeface="Century Gothic" panose="020B0502020202020204" pitchFamily="34" charset="0"/>
              <a:cs typeface="Arial" panose="020B0604020202020204" pitchFamily="34" charset="0"/>
            </a:endParaRPr>
          </a:p>
        </p:txBody>
      </p:sp>
      <p:grpSp>
        <p:nvGrpSpPr>
          <p:cNvPr id="23" name="Group 22">
            <a:extLst>
              <a:ext uri="{FF2B5EF4-FFF2-40B4-BE49-F238E27FC236}">
                <a16:creationId xmlns:a16="http://schemas.microsoft.com/office/drawing/2014/main" id="{4A78E0DC-6448-EA49-AF05-1A31513385FC}"/>
              </a:ext>
            </a:extLst>
          </p:cNvPr>
          <p:cNvGrpSpPr/>
          <p:nvPr/>
        </p:nvGrpSpPr>
        <p:grpSpPr>
          <a:xfrm>
            <a:off x="1841474" y="1124744"/>
            <a:ext cx="8509051" cy="3169579"/>
            <a:chOff x="2715216" y="1625815"/>
            <a:chExt cx="6804468" cy="2375049"/>
          </a:xfrm>
        </p:grpSpPr>
        <p:grpSp>
          <p:nvGrpSpPr>
            <p:cNvPr id="25" name="Group 24">
              <a:extLst>
                <a:ext uri="{FF2B5EF4-FFF2-40B4-BE49-F238E27FC236}">
                  <a16:creationId xmlns:a16="http://schemas.microsoft.com/office/drawing/2014/main" id="{0A96F677-AA6D-F14A-9F40-5EC7B0D0244B}"/>
                </a:ext>
              </a:extLst>
            </p:cNvPr>
            <p:cNvGrpSpPr/>
            <p:nvPr/>
          </p:nvGrpSpPr>
          <p:grpSpPr>
            <a:xfrm>
              <a:off x="2715216" y="1625815"/>
              <a:ext cx="238568" cy="2375049"/>
              <a:chOff x="2143125" y="1643063"/>
              <a:chExt cx="547688" cy="2375049"/>
            </a:xfrm>
          </p:grpSpPr>
          <p:cxnSp>
            <p:nvCxnSpPr>
              <p:cNvPr id="30" name="Straight Connector 29">
                <a:extLst>
                  <a:ext uri="{FF2B5EF4-FFF2-40B4-BE49-F238E27FC236}">
                    <a16:creationId xmlns:a16="http://schemas.microsoft.com/office/drawing/2014/main" id="{6AA628F7-3C36-EA4D-81BC-90A08EBF85CB}"/>
                  </a:ext>
                </a:extLst>
              </p:cNvPr>
              <p:cNvCxnSpPr/>
              <p:nvPr/>
            </p:nvCxnSpPr>
            <p:spPr>
              <a:xfrm>
                <a:off x="2143125" y="1643063"/>
                <a:ext cx="0" cy="2357437"/>
              </a:xfrm>
              <a:prstGeom prst="line">
                <a:avLst/>
              </a:prstGeom>
              <a:ln w="50800"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64B1AF8-7904-9E4E-8D74-C3D484EED165}"/>
                  </a:ext>
                </a:extLst>
              </p:cNvPr>
              <p:cNvCxnSpPr>
                <a:cxnSpLocks/>
              </p:cNvCxnSpPr>
              <p:nvPr/>
            </p:nvCxnSpPr>
            <p:spPr>
              <a:xfrm>
                <a:off x="2143125" y="1643063"/>
                <a:ext cx="547688" cy="0"/>
              </a:xfrm>
              <a:prstGeom prst="line">
                <a:avLst/>
              </a:prstGeom>
              <a:ln w="50800"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D5371E8-1E9A-C14A-A0D7-401C0FD13B25}"/>
                  </a:ext>
                </a:extLst>
              </p:cNvPr>
              <p:cNvCxnSpPr>
                <a:cxnSpLocks/>
              </p:cNvCxnSpPr>
              <p:nvPr/>
            </p:nvCxnSpPr>
            <p:spPr>
              <a:xfrm>
                <a:off x="2143125" y="4018112"/>
                <a:ext cx="547688" cy="0"/>
              </a:xfrm>
              <a:prstGeom prst="line">
                <a:avLst/>
              </a:prstGeom>
              <a:ln w="50800" cap="sq">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8791C7C3-12F4-DB4E-90EC-3B4F9A65CB33}"/>
                </a:ext>
              </a:extLst>
            </p:cNvPr>
            <p:cNvGrpSpPr/>
            <p:nvPr/>
          </p:nvGrpSpPr>
          <p:grpSpPr>
            <a:xfrm rot="10800000">
              <a:off x="9268416" y="1625815"/>
              <a:ext cx="251268" cy="2375049"/>
              <a:chOff x="2113969" y="1643063"/>
              <a:chExt cx="576844" cy="2375049"/>
            </a:xfrm>
          </p:grpSpPr>
          <p:cxnSp>
            <p:nvCxnSpPr>
              <p:cNvPr id="27" name="Straight Connector 26">
                <a:extLst>
                  <a:ext uri="{FF2B5EF4-FFF2-40B4-BE49-F238E27FC236}">
                    <a16:creationId xmlns:a16="http://schemas.microsoft.com/office/drawing/2014/main" id="{A7D7D883-C81E-534C-A6EB-1A644EA53A1D}"/>
                  </a:ext>
                </a:extLst>
              </p:cNvPr>
              <p:cNvCxnSpPr/>
              <p:nvPr/>
            </p:nvCxnSpPr>
            <p:spPr>
              <a:xfrm>
                <a:off x="2113969" y="1643063"/>
                <a:ext cx="0" cy="2357437"/>
              </a:xfrm>
              <a:prstGeom prst="line">
                <a:avLst/>
              </a:prstGeom>
              <a:ln w="50800"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AFFDC44-BB5B-9C49-80D1-8971DAFC947E}"/>
                  </a:ext>
                </a:extLst>
              </p:cNvPr>
              <p:cNvCxnSpPr>
                <a:cxnSpLocks/>
              </p:cNvCxnSpPr>
              <p:nvPr/>
            </p:nvCxnSpPr>
            <p:spPr>
              <a:xfrm>
                <a:off x="2143125" y="1643063"/>
                <a:ext cx="547688" cy="0"/>
              </a:xfrm>
              <a:prstGeom prst="line">
                <a:avLst/>
              </a:prstGeom>
              <a:ln w="50800"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60A8F5A-BBE9-0841-A921-8C0C137D1F27}"/>
                  </a:ext>
                </a:extLst>
              </p:cNvPr>
              <p:cNvCxnSpPr>
                <a:cxnSpLocks/>
              </p:cNvCxnSpPr>
              <p:nvPr/>
            </p:nvCxnSpPr>
            <p:spPr>
              <a:xfrm>
                <a:off x="2143125" y="4018112"/>
                <a:ext cx="547688" cy="0"/>
              </a:xfrm>
              <a:prstGeom prst="line">
                <a:avLst/>
              </a:prstGeom>
              <a:ln w="50800" cap="sq">
                <a:solidFill>
                  <a:schemeClr val="bg1"/>
                </a:solidFill>
              </a:ln>
            </p:spPr>
            <p:style>
              <a:lnRef idx="1">
                <a:schemeClr val="accent1"/>
              </a:lnRef>
              <a:fillRef idx="0">
                <a:schemeClr val="accent1"/>
              </a:fillRef>
              <a:effectRef idx="0">
                <a:schemeClr val="accent1"/>
              </a:effectRef>
              <a:fontRef idx="minor">
                <a:schemeClr val="tx1"/>
              </a:fontRef>
            </p:style>
          </p:cxnSp>
        </p:gr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8722" y="3284984"/>
            <a:ext cx="6202660" cy="4155782"/>
          </a:xfrm>
          <a:prstGeom prst="rect">
            <a:avLst/>
          </a:prstGeom>
        </p:spPr>
      </p:pic>
    </p:spTree>
    <p:extLst>
      <p:ext uri="{BB962C8B-B14F-4D97-AF65-F5344CB8AC3E}">
        <p14:creationId xmlns:p14="http://schemas.microsoft.com/office/powerpoint/2010/main" val="253130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a:t>Do you think </a:t>
            </a:r>
            <a:r>
              <a:rPr lang="en-GB" sz="2800" b="1" dirty="0" smtClean="0"/>
              <a:t>it is </a:t>
            </a:r>
            <a:r>
              <a:rPr lang="en-GB" sz="2800" b="1" dirty="0"/>
              <a:t>possible to reduce bullying in your school? </a:t>
            </a:r>
          </a:p>
        </p:txBody>
      </p:sp>
      <p:grpSp>
        <p:nvGrpSpPr>
          <p:cNvPr id="9" name="Group 8"/>
          <p:cNvGrpSpPr/>
          <p:nvPr/>
        </p:nvGrpSpPr>
        <p:grpSpPr>
          <a:xfrm>
            <a:off x="706692" y="1636949"/>
            <a:ext cx="5221755" cy="4240324"/>
            <a:chOff x="191344" y="1540423"/>
            <a:chExt cx="5221755" cy="4427337"/>
          </a:xfrm>
        </p:grpSpPr>
        <p:sp>
          <p:nvSpPr>
            <p:cNvPr id="4" name="Rectangle 3">
              <a:extLst>
                <a:ext uri="{FF2B5EF4-FFF2-40B4-BE49-F238E27FC236}">
                  <a16:creationId xmlns:a16="http://schemas.microsoft.com/office/drawing/2014/main" id="{44D72E9C-F1B6-4373-A3CD-843567B10B03}"/>
                </a:ext>
              </a:extLst>
            </p:cNvPr>
            <p:cNvSpPr/>
            <p:nvPr/>
          </p:nvSpPr>
          <p:spPr>
            <a:xfrm>
              <a:off x="191344" y="1540423"/>
              <a:ext cx="5221755" cy="432047"/>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800" b="1" dirty="0">
                  <a:solidFill>
                    <a:schemeClr val="accent1"/>
                  </a:solidFill>
                  <a:latin typeface="Century Gothic"/>
                  <a:ea typeface="Lato" panose="020F0502020204030203" pitchFamily="34" charset="0"/>
                  <a:cs typeface="Century Gothic"/>
                </a:rPr>
                <a:t>Yes</a:t>
              </a:r>
              <a:endParaRPr lang="en-GB" sz="2400" b="1" dirty="0">
                <a:solidFill>
                  <a:schemeClr val="accent1"/>
                </a:solidFill>
                <a:latin typeface="Century Gothic"/>
                <a:ea typeface="Lato" panose="020F0502020204030203" pitchFamily="34" charset="0"/>
                <a:cs typeface="Century Gothic"/>
              </a:endParaRPr>
            </a:p>
          </p:txBody>
        </p:sp>
        <p:sp>
          <p:nvSpPr>
            <p:cNvPr id="6" name="Content Placeholder 2">
              <a:extLst>
                <a:ext uri="{FF2B5EF4-FFF2-40B4-BE49-F238E27FC236}">
                  <a16:creationId xmlns:a16="http://schemas.microsoft.com/office/drawing/2014/main" id="{1D6E6CB8-8AD4-4AB9-916F-2C9DC6F59431}"/>
                </a:ext>
              </a:extLst>
            </p:cNvPr>
            <p:cNvSpPr txBox="1">
              <a:spLocks/>
            </p:cNvSpPr>
            <p:nvPr/>
          </p:nvSpPr>
          <p:spPr>
            <a:xfrm>
              <a:off x="191344" y="1988840"/>
              <a:ext cx="5221755" cy="3978920"/>
            </a:xfrm>
            <a:prstGeom prst="rect">
              <a:avLst/>
            </a:prstGeom>
            <a:ln/>
          </p:spPr>
          <p:style>
            <a:lnRef idx="2">
              <a:schemeClr val="accent2"/>
            </a:lnRef>
            <a:fillRef idx="1">
              <a:schemeClr val="lt1"/>
            </a:fillRef>
            <a:effectRef idx="0">
              <a:schemeClr val="accent2"/>
            </a:effectRef>
            <a:fontRef idx="minor">
              <a:schemeClr val="dk1"/>
            </a:fontRef>
          </p:style>
          <p:txBody>
            <a:bodyPr vert="horz" lIns="68580" tIns="34290" rIns="68580" bIns="34290" rtlCol="0">
              <a:noAutofit/>
            </a:bodyPr>
            <a:lstStyle>
              <a:lvl1pPr marL="228594" indent="-228594" algn="l" defTabSz="914377" rtl="0" eaLnBrk="1" latinLnBrk="0" hangingPunct="1">
                <a:lnSpc>
                  <a:spcPct val="90000"/>
                </a:lnSpc>
                <a:spcBef>
                  <a:spcPts val="1000"/>
                </a:spcBef>
                <a:buClr>
                  <a:srgbClr val="202665"/>
                </a:buClr>
                <a:buFont typeface="Wingdings" pitchFamily="2" charset="2"/>
                <a:buChar char="§"/>
                <a:defRPr sz="1867" kern="1200">
                  <a:solidFill>
                    <a:schemeClr val="accent1"/>
                  </a:solidFill>
                  <a:latin typeface="+mn-lt"/>
                  <a:ea typeface="+mn-ea"/>
                  <a:cs typeface="+mn-cs"/>
                </a:defRPr>
              </a:lvl1pPr>
              <a:lvl2pPr marL="685783" indent="-228594" algn="l" defTabSz="914377" rtl="0" eaLnBrk="1" latinLnBrk="0" hangingPunct="1">
                <a:lnSpc>
                  <a:spcPct val="90000"/>
                </a:lnSpc>
                <a:spcBef>
                  <a:spcPts val="500"/>
                </a:spcBef>
                <a:buClr>
                  <a:srgbClr val="202665"/>
                </a:buClr>
                <a:buFont typeface="Wingdings" pitchFamily="2" charset="2"/>
                <a:buChar char="§"/>
                <a:defRPr sz="1867" kern="1200">
                  <a:solidFill>
                    <a:schemeClr val="accent1"/>
                  </a:solidFill>
                  <a:latin typeface="+mn-lt"/>
                  <a:ea typeface="+mn-ea"/>
                  <a:cs typeface="+mn-cs"/>
                </a:defRPr>
              </a:lvl2pPr>
              <a:lvl3pPr marL="1142971" indent="-228594" algn="l" defTabSz="914377" rtl="0" eaLnBrk="1" latinLnBrk="0" hangingPunct="1">
                <a:lnSpc>
                  <a:spcPct val="90000"/>
                </a:lnSpc>
                <a:spcBef>
                  <a:spcPts val="500"/>
                </a:spcBef>
                <a:buClr>
                  <a:srgbClr val="202665"/>
                </a:buClr>
                <a:buFont typeface="Wingdings" pitchFamily="2" charset="2"/>
                <a:buChar char="§"/>
                <a:defRPr sz="1867" kern="1200">
                  <a:solidFill>
                    <a:schemeClr val="accent1"/>
                  </a:solidFill>
                  <a:latin typeface="+mn-lt"/>
                  <a:ea typeface="+mn-ea"/>
                  <a:cs typeface="+mn-cs"/>
                </a:defRPr>
              </a:lvl3pPr>
              <a:lvl4pPr marL="1600160" indent="-228594" algn="l" defTabSz="914377" rtl="0" eaLnBrk="1" latinLnBrk="0" hangingPunct="1">
                <a:lnSpc>
                  <a:spcPct val="90000"/>
                </a:lnSpc>
                <a:spcBef>
                  <a:spcPts val="500"/>
                </a:spcBef>
                <a:buClr>
                  <a:srgbClr val="202665"/>
                </a:buClr>
                <a:buFont typeface="Wingdings" pitchFamily="2" charset="2"/>
                <a:buChar char="§"/>
                <a:defRPr sz="1867" kern="1200">
                  <a:solidFill>
                    <a:schemeClr val="accent1"/>
                  </a:solidFill>
                  <a:latin typeface="+mn-lt"/>
                  <a:ea typeface="+mn-ea"/>
                  <a:cs typeface="+mn-cs"/>
                </a:defRPr>
              </a:lvl4pPr>
              <a:lvl5pPr marL="2057349" indent="-228594" algn="l" defTabSz="914377" rtl="0" eaLnBrk="1" latinLnBrk="0" hangingPunct="1">
                <a:lnSpc>
                  <a:spcPct val="90000"/>
                </a:lnSpc>
                <a:spcBef>
                  <a:spcPts val="500"/>
                </a:spcBef>
                <a:buClr>
                  <a:srgbClr val="202665"/>
                </a:buClr>
                <a:buFont typeface="Wingdings" pitchFamily="2" charset="2"/>
                <a:buChar char="§"/>
                <a:defRPr sz="1867" kern="1200">
                  <a:solidFill>
                    <a:schemeClr val="accent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marL="285750" indent="-285750" fontAlgn="auto">
                <a:spcBef>
                  <a:spcPts val="360"/>
                </a:spcBef>
                <a:spcAft>
                  <a:spcPts val="0"/>
                </a:spcAft>
                <a:buClr>
                  <a:srgbClr val="DF6068"/>
                </a:buClr>
                <a:buSzPct val="100000"/>
                <a:buFont typeface="Arial" charset="0"/>
                <a:buChar char="•"/>
              </a:pPr>
              <a:r>
                <a:rPr lang="en-GB" sz="2400" dirty="0">
                  <a:latin typeface="Century Gothic" panose="020B0502020202020204" pitchFamily="34" charset="0"/>
                  <a:ea typeface="Century Gothic"/>
                  <a:cs typeface="Century Gothic"/>
                  <a:sym typeface="Century Gothic"/>
                </a:rPr>
                <a:t>Until bullying ends once and for all, there must be more we can do.</a:t>
              </a:r>
            </a:p>
            <a:p>
              <a:pPr marL="285750" indent="-285750" fontAlgn="auto">
                <a:spcBef>
                  <a:spcPts val="360"/>
                </a:spcBef>
                <a:spcAft>
                  <a:spcPts val="0"/>
                </a:spcAft>
                <a:buClr>
                  <a:srgbClr val="DF6068"/>
                </a:buClr>
                <a:buSzPct val="100000"/>
                <a:buFont typeface="Arial" charset="0"/>
                <a:buChar char="•"/>
              </a:pPr>
              <a:r>
                <a:rPr lang="en-GB" sz="2400" dirty="0">
                  <a:latin typeface="Century Gothic" panose="020B0502020202020204" pitchFamily="34" charset="0"/>
                  <a:ea typeface="Century Gothic"/>
                  <a:cs typeface="Century Gothic"/>
                  <a:sym typeface="Century Gothic"/>
                </a:rPr>
                <a:t>There is always room for improvement.  </a:t>
              </a:r>
            </a:p>
            <a:p>
              <a:pPr marL="285750" indent="-285750" fontAlgn="auto">
                <a:spcBef>
                  <a:spcPts val="360"/>
                </a:spcBef>
                <a:spcAft>
                  <a:spcPts val="0"/>
                </a:spcAft>
                <a:buClr>
                  <a:srgbClr val="DF6068"/>
                </a:buClr>
                <a:buSzPct val="100000"/>
                <a:buFont typeface="Arial" charset="0"/>
                <a:buChar char="•"/>
              </a:pPr>
              <a:r>
                <a:rPr lang="en-GB" sz="2400" dirty="0">
                  <a:latin typeface="Century Gothic" panose="020B0502020202020204" pitchFamily="34" charset="0"/>
                  <a:ea typeface="Century Gothic"/>
                  <a:cs typeface="Century Gothic"/>
                  <a:sym typeface="Century Gothic"/>
                </a:rPr>
                <a:t>Even small changes like smiling at someone, can make a big difference. </a:t>
              </a:r>
            </a:p>
            <a:p>
              <a:pPr marL="285750" indent="-285750" fontAlgn="auto">
                <a:spcBef>
                  <a:spcPts val="360"/>
                </a:spcBef>
                <a:spcAft>
                  <a:spcPts val="0"/>
                </a:spcAft>
                <a:buClr>
                  <a:srgbClr val="DF6068"/>
                </a:buClr>
                <a:buSzPct val="100000"/>
                <a:buFont typeface="Arial" charset="0"/>
                <a:buChar char="•"/>
              </a:pPr>
              <a:r>
                <a:rPr lang="en-GB" sz="2400" dirty="0">
                  <a:latin typeface="Century Gothic" panose="020B0502020202020204" pitchFamily="34" charset="0"/>
                </a:rPr>
                <a:t>It is everyone’s responsibility to reduce bullying, not just </a:t>
              </a:r>
              <a:r>
                <a:rPr lang="en-GB" sz="2400" dirty="0" smtClean="0">
                  <a:latin typeface="Century Gothic" panose="020B0502020202020204" pitchFamily="34" charset="0"/>
                </a:rPr>
                <a:t>teachers</a:t>
              </a:r>
              <a:r>
                <a:rPr lang="en-GB" sz="2400" dirty="0">
                  <a:latin typeface="Century Gothic" panose="020B0502020202020204" pitchFamily="34" charset="0"/>
                </a:rPr>
                <a:t>. </a:t>
              </a:r>
            </a:p>
          </p:txBody>
        </p:sp>
      </p:grpSp>
      <p:grpSp>
        <p:nvGrpSpPr>
          <p:cNvPr id="8" name="Group 7"/>
          <p:cNvGrpSpPr/>
          <p:nvPr/>
        </p:nvGrpSpPr>
        <p:grpSpPr>
          <a:xfrm>
            <a:off x="6528048" y="1556793"/>
            <a:ext cx="5179883" cy="4320480"/>
            <a:chOff x="6780135" y="1558398"/>
            <a:chExt cx="5179883" cy="4410967"/>
          </a:xfrm>
        </p:grpSpPr>
        <p:sp>
          <p:nvSpPr>
            <p:cNvPr id="5" name="Rectangle 4">
              <a:extLst>
                <a:ext uri="{FF2B5EF4-FFF2-40B4-BE49-F238E27FC236}">
                  <a16:creationId xmlns:a16="http://schemas.microsoft.com/office/drawing/2014/main" id="{33B4992D-0DA8-427B-9320-6F648F0A336C}"/>
                </a:ext>
              </a:extLst>
            </p:cNvPr>
            <p:cNvSpPr/>
            <p:nvPr/>
          </p:nvSpPr>
          <p:spPr>
            <a:xfrm>
              <a:off x="6780135" y="1558398"/>
              <a:ext cx="5179518" cy="432047"/>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2800" b="1" dirty="0">
                  <a:solidFill>
                    <a:schemeClr val="accent1"/>
                  </a:solidFill>
                  <a:latin typeface="Century Gothic"/>
                  <a:ea typeface="Lato" panose="020F0502020204030203" pitchFamily="34" charset="0"/>
                  <a:cs typeface="Century Gothic"/>
                </a:rPr>
                <a:t>No</a:t>
              </a:r>
              <a:endParaRPr lang="en-GB" sz="2400" b="1" dirty="0">
                <a:solidFill>
                  <a:schemeClr val="accent1"/>
                </a:solidFill>
                <a:latin typeface="Century Gothic"/>
                <a:ea typeface="Lato" panose="020F0502020204030203" pitchFamily="34" charset="0"/>
                <a:cs typeface="Century Gothic"/>
              </a:endParaRPr>
            </a:p>
          </p:txBody>
        </p:sp>
        <p:sp>
          <p:nvSpPr>
            <p:cNvPr id="7" name="Content Placeholder 2">
              <a:extLst>
                <a:ext uri="{FF2B5EF4-FFF2-40B4-BE49-F238E27FC236}">
                  <a16:creationId xmlns:a16="http://schemas.microsoft.com/office/drawing/2014/main" id="{FC4A2BAD-5BA9-405A-99AE-63E779390EBA}"/>
                </a:ext>
              </a:extLst>
            </p:cNvPr>
            <p:cNvSpPr txBox="1">
              <a:spLocks/>
            </p:cNvSpPr>
            <p:nvPr/>
          </p:nvSpPr>
          <p:spPr>
            <a:xfrm>
              <a:off x="6780500" y="1990445"/>
              <a:ext cx="5179518" cy="3978920"/>
            </a:xfrm>
            <a:prstGeom prst="rect">
              <a:avLst/>
            </a:prstGeom>
            <a:ln/>
          </p:spPr>
          <p:style>
            <a:lnRef idx="2">
              <a:schemeClr val="accent3"/>
            </a:lnRef>
            <a:fillRef idx="1">
              <a:schemeClr val="lt1"/>
            </a:fillRef>
            <a:effectRef idx="0">
              <a:schemeClr val="accent3"/>
            </a:effectRef>
            <a:fontRef idx="minor">
              <a:schemeClr val="dk1"/>
            </a:fontRef>
          </p:style>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63525" indent="-263525">
                <a:spcBef>
                  <a:spcPts val="360"/>
                </a:spcBef>
                <a:buClr>
                  <a:srgbClr val="6088EF"/>
                </a:buClr>
                <a:buSzPct val="100000"/>
                <a:buFont typeface="Arial" panose="020B0604020202020204" pitchFamily="34" charset="0"/>
                <a:buChar char="•"/>
              </a:pPr>
              <a:r>
                <a:rPr lang="en-GB" sz="2400" dirty="0">
                  <a:solidFill>
                    <a:schemeClr val="accent1"/>
                  </a:solidFill>
                  <a:latin typeface="Century Gothic" panose="020B0502020202020204" pitchFamily="34" charset="0"/>
                </a:rPr>
                <a:t>At our school, everyone does their best to do small things like be kind, helpful and include others. </a:t>
              </a:r>
            </a:p>
            <a:p>
              <a:pPr marL="263525" indent="-263525">
                <a:spcBef>
                  <a:spcPts val="360"/>
                </a:spcBef>
                <a:buClr>
                  <a:srgbClr val="6088EF"/>
                </a:buClr>
                <a:buSzPct val="100000"/>
                <a:buFont typeface="Arial" panose="020B0604020202020204" pitchFamily="34" charset="0"/>
                <a:buChar char="•"/>
              </a:pPr>
              <a:r>
                <a:rPr lang="en-GB" sz="2400" dirty="0">
                  <a:solidFill>
                    <a:schemeClr val="accent1"/>
                  </a:solidFill>
                  <a:latin typeface="Century Gothic" panose="020B0502020202020204" pitchFamily="34" charset="0"/>
                </a:rPr>
                <a:t>We have great systems to stop bullying at school. </a:t>
              </a:r>
            </a:p>
            <a:p>
              <a:pPr marL="263525" indent="-263525">
                <a:spcBef>
                  <a:spcPts val="360"/>
                </a:spcBef>
                <a:buClr>
                  <a:srgbClr val="6088EF"/>
                </a:buClr>
                <a:buSzPct val="100000"/>
                <a:buFont typeface="Arial" panose="020B0604020202020204" pitchFamily="34" charset="0"/>
                <a:buChar char="•"/>
              </a:pPr>
              <a:r>
                <a:rPr lang="en-GB" sz="2400" dirty="0">
                  <a:solidFill>
                    <a:schemeClr val="accent1"/>
                  </a:solidFill>
                  <a:latin typeface="Century Gothic" panose="020B0502020202020204" pitchFamily="34" charset="0"/>
                </a:rPr>
                <a:t>We don't have any bullying here.</a:t>
              </a:r>
            </a:p>
            <a:p>
              <a:pPr marL="263525" indent="-263525">
                <a:spcBef>
                  <a:spcPts val="360"/>
                </a:spcBef>
                <a:buClr>
                  <a:srgbClr val="6088EF"/>
                </a:buClr>
                <a:buSzPct val="100000"/>
                <a:buFont typeface="Arial" panose="020B0604020202020204" pitchFamily="34" charset="0"/>
                <a:buChar char="•"/>
              </a:pPr>
              <a:r>
                <a:rPr lang="en-GB" sz="2400" dirty="0">
                  <a:solidFill>
                    <a:schemeClr val="accent1"/>
                  </a:solidFill>
                  <a:latin typeface="Century Gothic" panose="020B0502020202020204" pitchFamily="34" charset="0"/>
                </a:rPr>
                <a:t>It is not my responsibility to reduce bullying. </a:t>
              </a:r>
            </a:p>
          </p:txBody>
        </p:sp>
      </p:grpSp>
      <p:sp>
        <p:nvSpPr>
          <p:cNvPr id="10" name="TextBox 9"/>
          <p:cNvSpPr txBox="1"/>
          <p:nvPr/>
        </p:nvSpPr>
        <p:spPr>
          <a:xfrm>
            <a:off x="695400" y="977910"/>
            <a:ext cx="3312368" cy="57888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GB" sz="2700" b="1" dirty="0">
                <a:solidFill>
                  <a:schemeClr val="bg1"/>
                </a:solidFill>
                <a:latin typeface="+mn-lt"/>
              </a:rPr>
              <a:t>The debate … </a:t>
            </a:r>
          </a:p>
        </p:txBody>
      </p:sp>
      <p:pic>
        <p:nvPicPr>
          <p:cNvPr id="11" name="Picture 10" descr="A close up of a logo&#10;&#10;Description automatically generated">
            <a:extLst>
              <a:ext uri="{FF2B5EF4-FFF2-40B4-BE49-F238E27FC236}">
                <a16:creationId xmlns:a16="http://schemas.microsoft.com/office/drawing/2014/main" id="{1AAA4D57-434F-414E-B8EF-56AD50F3B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064" y="6324268"/>
            <a:ext cx="2304256" cy="444551"/>
          </a:xfrm>
          <a:prstGeom prst="rect">
            <a:avLst/>
          </a:prstGeom>
        </p:spPr>
      </p:pic>
    </p:spTree>
    <p:extLst>
      <p:ext uri="{BB962C8B-B14F-4D97-AF65-F5344CB8AC3E}">
        <p14:creationId xmlns:p14="http://schemas.microsoft.com/office/powerpoint/2010/main" val="9668790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FE422F5-7F04-7F4D-A53E-9635481C01C5}"/>
              </a:ext>
            </a:extLst>
          </p:cNvPr>
          <p:cNvSpPr/>
          <p:nvPr/>
        </p:nvSpPr>
        <p:spPr>
          <a:xfrm>
            <a:off x="0" y="0"/>
            <a:ext cx="12192000" cy="6858000"/>
          </a:xfrm>
          <a:prstGeom prst="rect">
            <a:avLst/>
          </a:prstGeom>
          <a:solidFill>
            <a:srgbClr val="3E3D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A875AAEC-50AF-8D46-AE86-71D5F4D0CD35}"/>
              </a:ext>
            </a:extLst>
          </p:cNvPr>
          <p:cNvCxnSpPr>
            <a:cxnSpLocks/>
          </p:cNvCxnSpPr>
          <p:nvPr/>
        </p:nvCxnSpPr>
        <p:spPr>
          <a:xfrm flipH="1">
            <a:off x="0" y="5347285"/>
            <a:ext cx="12192000" cy="0"/>
          </a:xfrm>
          <a:prstGeom prst="line">
            <a:avLst/>
          </a:prstGeom>
          <a:ln>
            <a:solidFill>
              <a:schemeClr val="bg1"/>
            </a:solidFill>
            <a:prstDash val="dash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2124533-D77C-AE4E-A69F-67F1AA9286B2}"/>
              </a:ext>
            </a:extLst>
          </p:cNvPr>
          <p:cNvCxnSpPr>
            <a:cxnSpLocks/>
          </p:cNvCxnSpPr>
          <p:nvPr/>
        </p:nvCxnSpPr>
        <p:spPr>
          <a:xfrm>
            <a:off x="1559496" y="2060848"/>
            <a:ext cx="896620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10A2AA1B-433B-BA4F-B399-E5A0CF1E33CB}"/>
              </a:ext>
            </a:extLst>
          </p:cNvPr>
          <p:cNvSpPr txBox="1">
            <a:spLocks/>
          </p:cNvSpPr>
          <p:nvPr/>
        </p:nvSpPr>
        <p:spPr>
          <a:xfrm>
            <a:off x="1047748" y="1146536"/>
            <a:ext cx="10096502" cy="211146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rgbClr val="B9E65C"/>
                </a:solidFill>
                <a:latin typeface="Century Gothic" panose="020B0502020202020204" pitchFamily="34" charset="0"/>
                <a:cs typeface="Arial" panose="020B0604020202020204" pitchFamily="34" charset="0"/>
              </a:rPr>
              <a:t>Thanks</a:t>
            </a:r>
            <a:r>
              <a:rPr lang="en-US" sz="2800" b="1" dirty="0">
                <a:solidFill>
                  <a:schemeClr val="bg1"/>
                </a:solidFill>
                <a:latin typeface="Century Gothic" panose="020B0502020202020204" pitchFamily="34" charset="0"/>
                <a:cs typeface="Arial" panose="020B0604020202020204" pitchFamily="34" charset="0"/>
              </a:rPr>
              <a:t> for participating.</a:t>
            </a:r>
          </a:p>
          <a:p>
            <a:pPr algn="ctr"/>
            <a:r>
              <a:rPr lang="en-US" sz="2800" dirty="0">
                <a:solidFill>
                  <a:schemeClr val="bg1"/>
                </a:solidFill>
                <a:latin typeface="Century Gothic" panose="020B0502020202020204" pitchFamily="34" charset="0"/>
                <a:cs typeface="Arial" panose="020B0604020202020204" pitchFamily="34" charset="0"/>
              </a:rPr>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4529" y="1657634"/>
            <a:ext cx="8722940" cy="5181426"/>
          </a:xfrm>
          <a:prstGeom prst="rect">
            <a:avLst/>
          </a:prstGeom>
        </p:spPr>
      </p:pic>
    </p:spTree>
    <p:extLst>
      <p:ext uri="{BB962C8B-B14F-4D97-AF65-F5344CB8AC3E}">
        <p14:creationId xmlns:p14="http://schemas.microsoft.com/office/powerpoint/2010/main" val="3212781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a:t>Starter: Design your perfect school </a:t>
            </a:r>
          </a:p>
        </p:txBody>
      </p:sp>
      <p:sp>
        <p:nvSpPr>
          <p:cNvPr id="6" name="Rounded Rectangle 5">
            <a:extLst>
              <a:ext uri="{FF2B5EF4-FFF2-40B4-BE49-F238E27FC236}">
                <a16:creationId xmlns:a16="http://schemas.microsoft.com/office/drawing/2014/main" id="{35A95484-2378-B644-9EF7-5B331F41D038}"/>
              </a:ext>
            </a:extLst>
          </p:cNvPr>
          <p:cNvSpPr/>
          <p:nvPr/>
        </p:nvSpPr>
        <p:spPr>
          <a:xfrm>
            <a:off x="5879976" y="1052736"/>
            <a:ext cx="5920231" cy="3270021"/>
          </a:xfrm>
          <a:prstGeom prst="roundRect">
            <a:avLst/>
          </a:prstGeom>
          <a:solidFill>
            <a:schemeClr val="accent4">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lIns="0" rIns="0" rtlCol="0" anchor="ctr"/>
          <a:lstStyle/>
          <a:p>
            <a:pPr algn="ctr"/>
            <a:r>
              <a:rPr lang="en-GB" sz="2800" b="1" dirty="0">
                <a:solidFill>
                  <a:schemeClr val="accent5"/>
                </a:solidFill>
                <a:latin typeface="Century Gothic" panose="020B0502020202020204" pitchFamily="34" charset="0"/>
                <a:ea typeface="Lato" panose="020F0502020204030203" pitchFamily="34" charset="0"/>
                <a:cs typeface="Lato" panose="020F0502020204030203" pitchFamily="34" charset="0"/>
              </a:rPr>
              <a:t>Pair task (10 mins)</a:t>
            </a:r>
          </a:p>
          <a:p>
            <a:pPr algn="ctr"/>
            <a:r>
              <a:rPr lang="en-GB" sz="2800" dirty="0">
                <a:solidFill>
                  <a:schemeClr val="accent5"/>
                </a:solidFill>
                <a:latin typeface="Century Gothic" panose="020B0502020202020204" pitchFamily="34" charset="0"/>
                <a:ea typeface="Lato" panose="020F0502020204030203" pitchFamily="34" charset="0"/>
                <a:cs typeface="Lato" panose="020F0502020204030203" pitchFamily="34" charset="0"/>
              </a:rPr>
              <a:t>Imagine you get to design your perfect school / social media platform. It is a positive, happy and safe place for everyone. </a:t>
            </a:r>
          </a:p>
        </p:txBody>
      </p:sp>
      <p:sp>
        <p:nvSpPr>
          <p:cNvPr id="7" name="Rectangle: Rounded Corners 33">
            <a:extLst>
              <a:ext uri="{FF2B5EF4-FFF2-40B4-BE49-F238E27FC236}">
                <a16:creationId xmlns:a16="http://schemas.microsoft.com/office/drawing/2014/main" id="{A5055CBA-7241-41A2-A8F0-C9225EFB60DD}"/>
              </a:ext>
            </a:extLst>
          </p:cNvPr>
          <p:cNvSpPr/>
          <p:nvPr/>
        </p:nvSpPr>
        <p:spPr>
          <a:xfrm>
            <a:off x="479376" y="4653136"/>
            <a:ext cx="2655231" cy="1147976"/>
          </a:xfrm>
          <a:prstGeom prst="roundRect">
            <a:avLst/>
          </a:prstGeom>
          <a:ln/>
        </p:spPr>
        <p:style>
          <a:lnRef idx="2">
            <a:schemeClr val="accent3"/>
          </a:lnRef>
          <a:fillRef idx="1">
            <a:schemeClr val="lt1"/>
          </a:fillRef>
          <a:effectRef idx="0">
            <a:schemeClr val="accent3"/>
          </a:effectRef>
          <a:fontRef idx="minor">
            <a:schemeClr val="dk1"/>
          </a:fontRef>
        </p:style>
        <p:txBody>
          <a:bodyPr lIns="36000" rIns="36000" rtlCol="0" anchor="ctr"/>
          <a:lstStyle/>
          <a:p>
            <a:pPr algn="ctr"/>
            <a:r>
              <a:rPr lang="en-GB" sz="2400" b="1" dirty="0">
                <a:solidFill>
                  <a:schemeClr val="accent1"/>
                </a:solidFill>
                <a:latin typeface="Century Gothic" panose="020B0502020202020204" pitchFamily="34" charset="0"/>
                <a:ea typeface="Century Gothic"/>
                <a:cs typeface="Century Gothic"/>
                <a:sym typeface="Century Gothic"/>
              </a:rPr>
              <a:t>Uniform?</a:t>
            </a:r>
          </a:p>
        </p:txBody>
      </p:sp>
      <p:sp>
        <p:nvSpPr>
          <p:cNvPr id="8" name="Rectangle: Rounded Corners 33">
            <a:extLst>
              <a:ext uri="{FF2B5EF4-FFF2-40B4-BE49-F238E27FC236}">
                <a16:creationId xmlns:a16="http://schemas.microsoft.com/office/drawing/2014/main" id="{D8CF9459-76D3-2540-9AD5-4DA95152B325}"/>
              </a:ext>
            </a:extLst>
          </p:cNvPr>
          <p:cNvSpPr/>
          <p:nvPr/>
        </p:nvSpPr>
        <p:spPr>
          <a:xfrm>
            <a:off x="6240016" y="4653136"/>
            <a:ext cx="2655231" cy="1147976"/>
          </a:xfrm>
          <a:prstGeom prst="roundRect">
            <a:avLst/>
          </a:prstGeom>
          <a:ln/>
        </p:spPr>
        <p:style>
          <a:lnRef idx="2">
            <a:schemeClr val="accent4"/>
          </a:lnRef>
          <a:fillRef idx="1">
            <a:schemeClr val="lt1"/>
          </a:fillRef>
          <a:effectRef idx="0">
            <a:schemeClr val="accent4"/>
          </a:effectRef>
          <a:fontRef idx="minor">
            <a:schemeClr val="dk1"/>
          </a:fontRef>
        </p:style>
        <p:txBody>
          <a:bodyPr lIns="36000" rIns="36000" rtlCol="0" anchor="ctr"/>
          <a:lstStyle/>
          <a:p>
            <a:pPr algn="ctr"/>
            <a:r>
              <a:rPr lang="en-GB" sz="2400" b="1" dirty="0">
                <a:solidFill>
                  <a:schemeClr val="accent1"/>
                </a:solidFill>
                <a:latin typeface="Century Gothic" panose="020B0502020202020204" pitchFamily="34" charset="0"/>
                <a:ea typeface="Century Gothic"/>
                <a:cs typeface="Century Gothic"/>
                <a:sym typeface="Century Gothic"/>
              </a:rPr>
              <a:t>Mobile phones?</a:t>
            </a:r>
          </a:p>
        </p:txBody>
      </p:sp>
      <p:sp>
        <p:nvSpPr>
          <p:cNvPr id="9" name="Rectangle: Rounded Corners 33">
            <a:extLst>
              <a:ext uri="{FF2B5EF4-FFF2-40B4-BE49-F238E27FC236}">
                <a16:creationId xmlns:a16="http://schemas.microsoft.com/office/drawing/2014/main" id="{F0239C2A-81C2-844F-A067-29A6887FE92E}"/>
              </a:ext>
            </a:extLst>
          </p:cNvPr>
          <p:cNvSpPr/>
          <p:nvPr/>
        </p:nvSpPr>
        <p:spPr>
          <a:xfrm>
            <a:off x="493577" y="3429000"/>
            <a:ext cx="2655231" cy="1147976"/>
          </a:xfrm>
          <a:prstGeom prst="roundRect">
            <a:avLst/>
          </a:prstGeom>
          <a:ln/>
        </p:spPr>
        <p:style>
          <a:lnRef idx="2">
            <a:schemeClr val="accent4"/>
          </a:lnRef>
          <a:fillRef idx="1">
            <a:schemeClr val="lt1"/>
          </a:fillRef>
          <a:effectRef idx="0">
            <a:schemeClr val="accent4"/>
          </a:effectRef>
          <a:fontRef idx="minor">
            <a:schemeClr val="dk1"/>
          </a:fontRef>
        </p:style>
        <p:txBody>
          <a:bodyPr lIns="36000" rIns="36000" rtlCol="0" anchor="ctr"/>
          <a:lstStyle/>
          <a:p>
            <a:pPr algn="ctr"/>
            <a:r>
              <a:rPr lang="en-GB" sz="2400" b="1" dirty="0">
                <a:solidFill>
                  <a:schemeClr val="accent1"/>
                </a:solidFill>
                <a:latin typeface="Century Gothic" panose="020B0502020202020204" pitchFamily="34" charset="0"/>
                <a:ea typeface="Century Gothic"/>
                <a:cs typeface="Century Gothic"/>
                <a:sym typeface="Century Gothic"/>
              </a:rPr>
              <a:t>Support for wellbeing?</a:t>
            </a:r>
          </a:p>
        </p:txBody>
      </p:sp>
      <p:sp>
        <p:nvSpPr>
          <p:cNvPr id="10" name="Rectangle: Rounded Corners 33">
            <a:extLst>
              <a:ext uri="{FF2B5EF4-FFF2-40B4-BE49-F238E27FC236}">
                <a16:creationId xmlns:a16="http://schemas.microsoft.com/office/drawing/2014/main" id="{C1B10D29-361E-F749-9BD6-CAC95D50B71D}"/>
              </a:ext>
            </a:extLst>
          </p:cNvPr>
          <p:cNvSpPr/>
          <p:nvPr/>
        </p:nvSpPr>
        <p:spPr>
          <a:xfrm>
            <a:off x="3359696" y="4653136"/>
            <a:ext cx="2655231" cy="1147976"/>
          </a:xfrm>
          <a:prstGeom prst="roundRect">
            <a:avLst/>
          </a:prstGeom>
          <a:ln/>
        </p:spPr>
        <p:style>
          <a:lnRef idx="2">
            <a:schemeClr val="accent2"/>
          </a:lnRef>
          <a:fillRef idx="1">
            <a:schemeClr val="lt1"/>
          </a:fillRef>
          <a:effectRef idx="0">
            <a:schemeClr val="accent2"/>
          </a:effectRef>
          <a:fontRef idx="minor">
            <a:schemeClr val="dk1"/>
          </a:fontRef>
        </p:style>
        <p:txBody>
          <a:bodyPr lIns="36000" rIns="36000" rtlCol="0" anchor="ctr"/>
          <a:lstStyle/>
          <a:p>
            <a:pPr algn="ctr"/>
            <a:r>
              <a:rPr lang="en-GB" sz="2400" b="1" dirty="0">
                <a:solidFill>
                  <a:schemeClr val="accent1"/>
                </a:solidFill>
                <a:latin typeface="Century Gothic" panose="020B0502020202020204" pitchFamily="34" charset="0"/>
                <a:ea typeface="Century Gothic"/>
                <a:cs typeface="Century Gothic"/>
                <a:sym typeface="Century Gothic"/>
              </a:rPr>
              <a:t>Subjects and lessons?</a:t>
            </a:r>
          </a:p>
        </p:txBody>
      </p:sp>
      <p:sp>
        <p:nvSpPr>
          <p:cNvPr id="11" name="Rectangle: Rounded Corners 33">
            <a:extLst>
              <a:ext uri="{FF2B5EF4-FFF2-40B4-BE49-F238E27FC236}">
                <a16:creationId xmlns:a16="http://schemas.microsoft.com/office/drawing/2014/main" id="{E75D32DF-575A-9E49-9EC0-710A532BB5CD}"/>
              </a:ext>
            </a:extLst>
          </p:cNvPr>
          <p:cNvSpPr/>
          <p:nvPr/>
        </p:nvSpPr>
        <p:spPr>
          <a:xfrm>
            <a:off x="510468" y="2204864"/>
            <a:ext cx="2655231" cy="1147976"/>
          </a:xfrm>
          <a:prstGeom prst="roundRect">
            <a:avLst/>
          </a:prstGeom>
          <a:ln/>
        </p:spPr>
        <p:style>
          <a:lnRef idx="2">
            <a:schemeClr val="accent2"/>
          </a:lnRef>
          <a:fillRef idx="1">
            <a:schemeClr val="lt1"/>
          </a:fillRef>
          <a:effectRef idx="0">
            <a:schemeClr val="accent2"/>
          </a:effectRef>
          <a:fontRef idx="minor">
            <a:schemeClr val="dk1"/>
          </a:fontRef>
        </p:style>
        <p:txBody>
          <a:bodyPr lIns="36000" rIns="36000" rtlCol="0" anchor="ctr"/>
          <a:lstStyle/>
          <a:p>
            <a:pPr algn="ctr"/>
            <a:r>
              <a:rPr lang="en-GB" sz="2400" b="1" dirty="0" err="1" smtClean="0">
                <a:solidFill>
                  <a:schemeClr val="accent1"/>
                </a:solidFill>
                <a:latin typeface="Century Gothic" panose="020B0502020202020204" pitchFamily="34" charset="0"/>
                <a:ea typeface="Century Gothic"/>
                <a:cs typeface="Century Gothic"/>
                <a:sym typeface="Century Gothic"/>
              </a:rPr>
              <a:t>Breaktimes</a:t>
            </a:r>
            <a:r>
              <a:rPr lang="en-GB" sz="2400" b="1" dirty="0">
                <a:solidFill>
                  <a:schemeClr val="accent1"/>
                </a:solidFill>
                <a:latin typeface="Century Gothic" panose="020B0502020202020204" pitchFamily="34" charset="0"/>
                <a:ea typeface="Century Gothic"/>
                <a:cs typeface="Century Gothic"/>
                <a:sym typeface="Century Gothic"/>
              </a:rPr>
              <a:t>?</a:t>
            </a:r>
          </a:p>
        </p:txBody>
      </p:sp>
      <p:sp>
        <p:nvSpPr>
          <p:cNvPr id="12" name="Rectangle: Rounded Corners 33">
            <a:extLst>
              <a:ext uri="{FF2B5EF4-FFF2-40B4-BE49-F238E27FC236}">
                <a16:creationId xmlns:a16="http://schemas.microsoft.com/office/drawing/2014/main" id="{C0CCF05C-5634-8349-8992-210E5ECCE498}"/>
              </a:ext>
            </a:extLst>
          </p:cNvPr>
          <p:cNvSpPr/>
          <p:nvPr/>
        </p:nvSpPr>
        <p:spPr>
          <a:xfrm>
            <a:off x="479376" y="980728"/>
            <a:ext cx="2655231" cy="1147976"/>
          </a:xfrm>
          <a:prstGeom prst="roundRect">
            <a:avLst/>
          </a:prstGeom>
          <a:ln/>
        </p:spPr>
        <p:style>
          <a:lnRef idx="2">
            <a:schemeClr val="accent3"/>
          </a:lnRef>
          <a:fillRef idx="1">
            <a:schemeClr val="lt1"/>
          </a:fillRef>
          <a:effectRef idx="0">
            <a:schemeClr val="accent3"/>
          </a:effectRef>
          <a:fontRef idx="minor">
            <a:schemeClr val="dk1"/>
          </a:fontRef>
        </p:style>
        <p:txBody>
          <a:bodyPr lIns="36000" rIns="36000" rtlCol="0" anchor="ctr"/>
          <a:lstStyle/>
          <a:p>
            <a:pPr algn="ctr"/>
            <a:r>
              <a:rPr lang="en-GB" sz="2400" b="1" dirty="0">
                <a:solidFill>
                  <a:schemeClr val="accent1"/>
                </a:solidFill>
                <a:latin typeface="Century Gothic" panose="020B0502020202020204" pitchFamily="34" charset="0"/>
                <a:ea typeface="Century Gothic"/>
                <a:cs typeface="Century Gothic"/>
                <a:sym typeface="Century Gothic"/>
              </a:rPr>
              <a:t>Rules and consequences?</a:t>
            </a:r>
          </a:p>
        </p:txBody>
      </p:sp>
      <p:sp>
        <p:nvSpPr>
          <p:cNvPr id="13" name="Rectangle: Rounded Corners 33">
            <a:extLst>
              <a:ext uri="{FF2B5EF4-FFF2-40B4-BE49-F238E27FC236}">
                <a16:creationId xmlns:a16="http://schemas.microsoft.com/office/drawing/2014/main" id="{4D9F7DDF-E085-4BCF-8EA9-E9F7B11882B2}"/>
              </a:ext>
            </a:extLst>
          </p:cNvPr>
          <p:cNvSpPr/>
          <p:nvPr/>
        </p:nvSpPr>
        <p:spPr>
          <a:xfrm>
            <a:off x="9120336" y="4653136"/>
            <a:ext cx="2655231" cy="1147976"/>
          </a:xfrm>
          <a:prstGeom prst="roundRect">
            <a:avLst/>
          </a:prstGeom>
          <a:ln/>
        </p:spPr>
        <p:style>
          <a:lnRef idx="2">
            <a:schemeClr val="accent3"/>
          </a:lnRef>
          <a:fillRef idx="1">
            <a:schemeClr val="lt1"/>
          </a:fillRef>
          <a:effectRef idx="0">
            <a:schemeClr val="accent3"/>
          </a:effectRef>
          <a:fontRef idx="minor">
            <a:schemeClr val="dk1"/>
          </a:fontRef>
        </p:style>
        <p:txBody>
          <a:bodyPr lIns="36000" rIns="36000" rtlCol="0" anchor="ctr"/>
          <a:lstStyle/>
          <a:p>
            <a:pPr algn="ctr"/>
            <a:r>
              <a:rPr lang="en-GB" sz="2400" b="1" dirty="0">
                <a:solidFill>
                  <a:schemeClr val="accent1"/>
                </a:solidFill>
                <a:latin typeface="Century Gothic" panose="020B0502020202020204" pitchFamily="34" charset="0"/>
                <a:ea typeface="Century Gothic"/>
                <a:cs typeface="Century Gothic"/>
                <a:sym typeface="Century Gothic"/>
              </a:rPr>
              <a:t>Lunches?</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9656" y="1196752"/>
            <a:ext cx="3510073" cy="3510073"/>
          </a:xfrm>
          <a:prstGeom prst="rect">
            <a:avLst/>
          </a:prstGeom>
        </p:spPr>
      </p:pic>
      <p:pic>
        <p:nvPicPr>
          <p:cNvPr id="15" name="Picture 14" descr="A close up of a logo&#10;&#10;Description automatically generated">
            <a:extLst>
              <a:ext uri="{FF2B5EF4-FFF2-40B4-BE49-F238E27FC236}">
                <a16:creationId xmlns:a16="http://schemas.microsoft.com/office/drawing/2014/main" id="{EA2E5941-907C-4015-BC50-09FC516AC7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064" y="6237312"/>
            <a:ext cx="2304256" cy="444551"/>
          </a:xfrm>
          <a:prstGeom prst="rect">
            <a:avLst/>
          </a:prstGeom>
        </p:spPr>
      </p:pic>
    </p:spTree>
    <p:extLst>
      <p:ext uri="{BB962C8B-B14F-4D97-AF65-F5344CB8AC3E}">
        <p14:creationId xmlns:p14="http://schemas.microsoft.com/office/powerpoint/2010/main" val="1541805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10D4F3A-7139-6049-B1B8-49CDAF7DEC2A}"/>
              </a:ext>
            </a:extLst>
          </p:cNvPr>
          <p:cNvSpPr txBox="1">
            <a:spLocks/>
          </p:cNvSpPr>
          <p:nvPr/>
        </p:nvSpPr>
        <p:spPr>
          <a:xfrm>
            <a:off x="477169" y="190500"/>
            <a:ext cx="11359231" cy="594916"/>
          </a:xfrm>
          <a:prstGeom prst="rect">
            <a:avLst/>
          </a:prstGeom>
        </p:spPr>
        <p:txBody>
          <a:bodyP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solidFill>
                  <a:schemeClr val="bg1"/>
                </a:solidFill>
                <a:latin typeface="Century Gothic" panose="020B0502020202020204" pitchFamily="34" charset="0"/>
                <a:cs typeface="Arial" panose="020B0604020202020204" pitchFamily="34" charset="0"/>
              </a:rPr>
              <a:t>Do you think it is possible to reduce bullying in your school? </a:t>
            </a:r>
            <a:endParaRPr lang="en-US" sz="3200" dirty="0">
              <a:solidFill>
                <a:srgbClr val="3E3D7C"/>
              </a:solidFill>
              <a:latin typeface="Century Gothic" panose="020B0502020202020204" pitchFamily="34" charset="0"/>
              <a:cs typeface="Arial" panose="020B0604020202020204" pitchFamily="34" charset="0"/>
            </a:endParaRPr>
          </a:p>
        </p:txBody>
      </p:sp>
      <p:pic>
        <p:nvPicPr>
          <p:cNvPr id="6" name="Picture 5"/>
          <p:cNvPicPr>
            <a:picLocks noChangeAspect="1"/>
          </p:cNvPicPr>
          <p:nvPr/>
        </p:nvPicPr>
        <p:blipFill rotWithShape="1">
          <a:blip r:embed="rId3" cstate="hqprint">
            <a:extLst>
              <a:ext uri="{28A0092B-C50C-407E-A947-70E740481C1C}">
                <a14:useLocalDpi xmlns:a14="http://schemas.microsoft.com/office/drawing/2010/main" val="0"/>
              </a:ext>
            </a:extLst>
          </a:blip>
          <a:srcRect t="13250"/>
          <a:stretch/>
        </p:blipFill>
        <p:spPr>
          <a:xfrm>
            <a:off x="-1" y="908720"/>
            <a:ext cx="6889567" cy="5976664"/>
          </a:xfrm>
          <a:prstGeom prst="rect">
            <a:avLst/>
          </a:prstGeom>
        </p:spPr>
      </p:pic>
      <p:sp>
        <p:nvSpPr>
          <p:cNvPr id="7" name="Rounded Rectangle 6"/>
          <p:cNvSpPr/>
          <p:nvPr/>
        </p:nvSpPr>
        <p:spPr>
          <a:xfrm>
            <a:off x="7032104" y="1340768"/>
            <a:ext cx="4968552" cy="4528899"/>
          </a:xfrm>
          <a:prstGeom prst="round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GB" sz="2600" dirty="0">
                <a:solidFill>
                  <a:schemeClr val="accent1"/>
                </a:solidFill>
                <a:latin typeface="Century Gothic" panose="020B0502020202020204" pitchFamily="34" charset="0"/>
                <a:ea typeface="Century Gothic"/>
                <a:cs typeface="Century Gothic"/>
                <a:sym typeface="Century Gothic"/>
              </a:rPr>
              <a:t>It might be that you feel your school does enough. It might be that you feel more could be done to reduce bullying. </a:t>
            </a:r>
            <a:r>
              <a:rPr lang="en-GB" sz="2600" b="1" dirty="0">
                <a:solidFill>
                  <a:schemeClr val="accent1"/>
                </a:solidFill>
                <a:latin typeface="Century Gothic" panose="020B0502020202020204" pitchFamily="34" charset="0"/>
                <a:ea typeface="Century Gothic"/>
                <a:cs typeface="Century Gothic"/>
                <a:sym typeface="Century Gothic"/>
              </a:rPr>
              <a:t>Today is your chance to have a say and share your ideas for changes, big or small, that could make a difference to bullying</a:t>
            </a:r>
            <a:r>
              <a:rPr lang="en-GB" sz="2600" dirty="0">
                <a:solidFill>
                  <a:schemeClr val="accent1"/>
                </a:solidFill>
                <a:latin typeface="Century Gothic" panose="020B0502020202020204" pitchFamily="34" charset="0"/>
                <a:ea typeface="Century Gothic"/>
                <a:cs typeface="Century Gothic"/>
                <a:sym typeface="Century Gothic"/>
              </a:rPr>
              <a:t>. </a:t>
            </a:r>
            <a:endParaRPr lang="en-GB" sz="2600" b="1" dirty="0">
              <a:solidFill>
                <a:schemeClr val="accent1"/>
              </a:solidFill>
              <a:latin typeface="Century Gothic" panose="020B0502020202020204" pitchFamily="34" charset="0"/>
              <a:ea typeface="Century Gothic"/>
              <a:cs typeface="Century Gothic"/>
              <a:sym typeface="Century Gothic"/>
            </a:endParaRPr>
          </a:p>
        </p:txBody>
      </p:sp>
    </p:spTree>
    <p:extLst>
      <p:ext uri="{BB962C8B-B14F-4D97-AF65-F5344CB8AC3E}">
        <p14:creationId xmlns:p14="http://schemas.microsoft.com/office/powerpoint/2010/main" val="2221878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2423592" y="1358692"/>
            <a:ext cx="8442011" cy="2142315"/>
          </a:xfrm>
        </p:spPr>
        <p:txBody>
          <a:bodyPr>
            <a:noAutofit/>
          </a:bodyPr>
          <a:lstStyle/>
          <a:p>
            <a:r>
              <a:rPr lang="en-GB" sz="2200" dirty="0">
                <a:solidFill>
                  <a:schemeClr val="accent1"/>
                </a:solidFill>
              </a:rPr>
              <a:t>To discuss how we could reduce bullying </a:t>
            </a:r>
          </a:p>
          <a:p>
            <a:r>
              <a:rPr lang="en-GB" sz="2200" dirty="0">
                <a:solidFill>
                  <a:schemeClr val="accent1"/>
                </a:solidFill>
              </a:rPr>
              <a:t>To discuss how we can respond to it quickly and effectively when it does happen </a:t>
            </a:r>
          </a:p>
          <a:p>
            <a:r>
              <a:rPr lang="en-GB" sz="2200" dirty="0">
                <a:solidFill>
                  <a:schemeClr val="accent1"/>
                </a:solidFill>
              </a:rPr>
              <a:t>To evaluate whether small changes can make a big difference </a:t>
            </a:r>
          </a:p>
        </p:txBody>
      </p:sp>
      <p:sp>
        <p:nvSpPr>
          <p:cNvPr id="3" name="Title 2"/>
          <p:cNvSpPr>
            <a:spLocks noGrp="1"/>
          </p:cNvSpPr>
          <p:nvPr>
            <p:ph type="title"/>
          </p:nvPr>
        </p:nvSpPr>
        <p:spPr/>
        <p:txBody>
          <a:bodyPr/>
          <a:lstStyle/>
          <a:p>
            <a:r>
              <a:rPr lang="en-GB" b="1" dirty="0"/>
              <a:t>Learning objectives and key words </a:t>
            </a:r>
          </a:p>
        </p:txBody>
      </p:sp>
      <p:sp>
        <p:nvSpPr>
          <p:cNvPr id="4" name="Picture Placeholder 3"/>
          <p:cNvSpPr>
            <a:spLocks noGrp="1"/>
          </p:cNvSpPr>
          <p:nvPr>
            <p:ph type="pic" sz="quarter" idx="25"/>
          </p:nvPr>
        </p:nvSpPr>
        <p:spPr>
          <a:xfrm>
            <a:off x="1195397" y="1358693"/>
            <a:ext cx="1084180" cy="1828800"/>
          </a:xfrm>
          <a:solidFill>
            <a:schemeClr val="accent3"/>
          </a:solidFill>
        </p:spPr>
      </p:sp>
      <p:sp>
        <p:nvSpPr>
          <p:cNvPr id="5" name="Text Placeholder 4"/>
          <p:cNvSpPr>
            <a:spLocks noGrp="1"/>
          </p:cNvSpPr>
          <p:nvPr>
            <p:ph type="body" sz="quarter" idx="26"/>
          </p:nvPr>
        </p:nvSpPr>
        <p:spPr>
          <a:xfrm>
            <a:off x="2423592" y="3861047"/>
            <a:ext cx="8568951" cy="2201581"/>
          </a:xfrm>
        </p:spPr>
        <p:txBody>
          <a:bodyPr>
            <a:noAutofit/>
          </a:bodyPr>
          <a:lstStyle/>
          <a:p>
            <a:pPr>
              <a:buClr>
                <a:srgbClr val="AA32EA"/>
              </a:buClr>
              <a:buSzPct val="100000"/>
            </a:pPr>
            <a:r>
              <a:rPr lang="en-GB" sz="2200" b="1" dirty="0">
                <a:solidFill>
                  <a:schemeClr val="accent1"/>
                </a:solidFill>
                <a:latin typeface="Century Gothic" panose="020B0502020202020204" pitchFamily="34" charset="0"/>
                <a:ea typeface="Century Gothic" charset="0"/>
                <a:cs typeface="Century Gothic" charset="0"/>
              </a:rPr>
              <a:t>Bullying: </a:t>
            </a:r>
            <a:r>
              <a:rPr lang="en-GB" sz="2200" dirty="0">
                <a:solidFill>
                  <a:schemeClr val="accent1"/>
                </a:solidFill>
                <a:latin typeface="Century Gothic" panose="020B0502020202020204" pitchFamily="34" charset="0"/>
                <a:ea typeface="Century Gothic" charset="0"/>
                <a:cs typeface="Century Gothic" charset="0"/>
              </a:rPr>
              <a:t>The repetitive, intentional hurting of one person or group by another person or group, where the relationship involves an imbalance of power.</a:t>
            </a:r>
            <a:endParaRPr lang="en-GB" sz="2200" b="1" dirty="0">
              <a:solidFill>
                <a:schemeClr val="accent1"/>
              </a:solidFill>
              <a:latin typeface="Century Gothic" panose="020B0502020202020204" pitchFamily="34" charset="0"/>
              <a:ea typeface="Century Gothic" charset="0"/>
              <a:cs typeface="Century Gothic" charset="0"/>
              <a:sym typeface="Lato"/>
            </a:endParaRPr>
          </a:p>
          <a:p>
            <a:pPr>
              <a:buClr>
                <a:srgbClr val="AA32EA"/>
              </a:buClr>
              <a:buSzPct val="100000"/>
            </a:pPr>
            <a:r>
              <a:rPr lang="en-GB" sz="2200" b="1" dirty="0">
                <a:solidFill>
                  <a:schemeClr val="accent1"/>
                </a:solidFill>
                <a:latin typeface="Century Gothic" panose="020B0502020202020204" pitchFamily="34" charset="0"/>
                <a:ea typeface="Century Gothic" charset="0"/>
                <a:cs typeface="Century Gothic" charset="0"/>
                <a:sym typeface="Lato"/>
              </a:rPr>
              <a:t>Banter: </a:t>
            </a:r>
            <a:r>
              <a:rPr lang="en-GB" sz="2200" dirty="0">
                <a:solidFill>
                  <a:schemeClr val="accent1"/>
                </a:solidFill>
                <a:latin typeface="Century Gothic" panose="020B0502020202020204" pitchFamily="34" charset="0"/>
                <a:ea typeface="Century Gothic" charset="0"/>
                <a:cs typeface="Century Gothic" charset="0"/>
                <a:sym typeface="Lato"/>
              </a:rPr>
              <a:t>the playful and friendly exchange of teasing </a:t>
            </a:r>
            <a:r>
              <a:rPr lang="en-GB" sz="2200" dirty="0" smtClean="0">
                <a:solidFill>
                  <a:schemeClr val="accent1"/>
                </a:solidFill>
                <a:latin typeface="Century Gothic" panose="020B0502020202020204" pitchFamily="34" charset="0"/>
                <a:ea typeface="Century Gothic" charset="0"/>
                <a:cs typeface="Century Gothic" charset="0"/>
                <a:sym typeface="Lato"/>
              </a:rPr>
              <a:t>remarks. </a:t>
            </a:r>
            <a:endParaRPr lang="en-GB" sz="2200" dirty="0">
              <a:solidFill>
                <a:schemeClr val="accent1"/>
              </a:solidFill>
              <a:latin typeface="Century Gothic" panose="020B0502020202020204" pitchFamily="34" charset="0"/>
              <a:ea typeface="Century Gothic" charset="0"/>
              <a:cs typeface="Century Gothic" charset="0"/>
              <a:sym typeface="Lato"/>
            </a:endParaRPr>
          </a:p>
          <a:p>
            <a:pPr>
              <a:buClr>
                <a:srgbClr val="AA32EA"/>
              </a:buClr>
              <a:buSzPct val="100000"/>
            </a:pPr>
            <a:r>
              <a:rPr lang="en-GB" sz="2200" b="1" dirty="0">
                <a:solidFill>
                  <a:schemeClr val="accent1"/>
                </a:solidFill>
                <a:latin typeface="Century Gothic" panose="020B0502020202020204" pitchFamily="34" charset="0"/>
                <a:ea typeface="Century Gothic" charset="0"/>
                <a:cs typeface="Century Gothic" charset="0"/>
                <a:sym typeface="Lato"/>
              </a:rPr>
              <a:t>Barrier: </a:t>
            </a:r>
            <a:r>
              <a:rPr lang="en-GB" sz="2200" dirty="0">
                <a:solidFill>
                  <a:schemeClr val="accent1"/>
                </a:solidFill>
                <a:latin typeface="Century Gothic" panose="020B0502020202020204" pitchFamily="34" charset="0"/>
                <a:ea typeface="Century Gothic" charset="0"/>
                <a:cs typeface="Century Gothic" charset="0"/>
                <a:sym typeface="Lato"/>
              </a:rPr>
              <a:t>Anything that prevents something from happening. </a:t>
            </a:r>
            <a:endParaRPr lang="en-GB" sz="2200" b="1" dirty="0">
              <a:solidFill>
                <a:schemeClr val="accent1"/>
              </a:solidFill>
              <a:latin typeface="Century Gothic" panose="020B0502020202020204" pitchFamily="34" charset="0"/>
              <a:ea typeface="Century Gothic" charset="0"/>
              <a:cs typeface="Century Gothic" charset="0"/>
            </a:endParaRPr>
          </a:p>
        </p:txBody>
      </p:sp>
      <p:sp>
        <p:nvSpPr>
          <p:cNvPr id="6" name="Picture Placeholder 5"/>
          <p:cNvSpPr>
            <a:spLocks noGrp="1"/>
          </p:cNvSpPr>
          <p:nvPr>
            <p:ph type="pic" sz="quarter" idx="27"/>
          </p:nvPr>
        </p:nvSpPr>
        <p:spPr>
          <a:xfrm>
            <a:off x="1224433" y="3960097"/>
            <a:ext cx="1055144" cy="1773159"/>
          </a:xfrm>
          <a:solidFill>
            <a:schemeClr val="accent4">
              <a:lumMod val="75000"/>
            </a:schemeClr>
          </a:solidFill>
        </p:spPr>
      </p:sp>
      <p:pic>
        <p:nvPicPr>
          <p:cNvPr id="7" name="Picture 6" descr="A close up of a logo&#10;&#10;Description automatically generated">
            <a:extLst>
              <a:ext uri="{FF2B5EF4-FFF2-40B4-BE49-F238E27FC236}">
                <a16:creationId xmlns:a16="http://schemas.microsoft.com/office/drawing/2014/main" id="{712C4B5C-6A45-410E-829F-A1E68537A9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064" y="6237312"/>
            <a:ext cx="2304256" cy="444551"/>
          </a:xfrm>
          <a:prstGeom prst="rect">
            <a:avLst/>
          </a:prstGeom>
        </p:spPr>
      </p:pic>
    </p:spTree>
    <p:extLst>
      <p:ext uri="{BB962C8B-B14F-4D97-AF65-F5344CB8AC3E}">
        <p14:creationId xmlns:p14="http://schemas.microsoft.com/office/powerpoint/2010/main" val="1118708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Learning journey </a:t>
            </a:r>
          </a:p>
        </p:txBody>
      </p:sp>
      <p:sp>
        <p:nvSpPr>
          <p:cNvPr id="4" name="Rectangle: Rounded Corners 27">
            <a:extLst>
              <a:ext uri="{FF2B5EF4-FFF2-40B4-BE49-F238E27FC236}">
                <a16:creationId xmlns:a16="http://schemas.microsoft.com/office/drawing/2014/main" id="{43D64965-9B11-F542-A543-1CF290C95B53}"/>
              </a:ext>
            </a:extLst>
          </p:cNvPr>
          <p:cNvSpPr/>
          <p:nvPr/>
        </p:nvSpPr>
        <p:spPr>
          <a:xfrm>
            <a:off x="391112" y="1001324"/>
            <a:ext cx="5200832" cy="610667"/>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lIns="0" rIns="0" rtlCol="0" anchor="ctr"/>
          <a:lstStyle/>
          <a:p>
            <a:pPr algn="ctr"/>
            <a:r>
              <a:rPr lang="en-GB" sz="2400" b="1" dirty="0">
                <a:solidFill>
                  <a:schemeClr val="accent5"/>
                </a:solidFill>
                <a:latin typeface="Century Gothic" panose="020B0502020202020204" pitchFamily="34" charset="0"/>
                <a:ea typeface="Century Gothic"/>
                <a:cs typeface="Century Gothic"/>
                <a:sym typeface="Century Gothic"/>
              </a:rPr>
              <a:t>Design your perfect school </a:t>
            </a:r>
          </a:p>
        </p:txBody>
      </p:sp>
      <p:sp>
        <p:nvSpPr>
          <p:cNvPr id="5" name="Rectangle: Rounded Corners 27">
            <a:extLst>
              <a:ext uri="{FF2B5EF4-FFF2-40B4-BE49-F238E27FC236}">
                <a16:creationId xmlns:a16="http://schemas.microsoft.com/office/drawing/2014/main" id="{FCBD61F4-145B-2F4D-88D2-C9F4AD8FC0F1}"/>
              </a:ext>
            </a:extLst>
          </p:cNvPr>
          <p:cNvSpPr/>
          <p:nvPr/>
        </p:nvSpPr>
        <p:spPr>
          <a:xfrm>
            <a:off x="386136" y="1720771"/>
            <a:ext cx="5200832" cy="625381"/>
          </a:xfrm>
          <a:prstGeom prst="roundRect">
            <a:avLst/>
          </a:prstGeom>
          <a:solidFill>
            <a:schemeClr val="accent4">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lIns="0" rIns="0" rtlCol="0" anchor="ctr"/>
          <a:lstStyle/>
          <a:p>
            <a:pPr algn="ctr"/>
            <a:r>
              <a:rPr lang="en-GB" sz="2400" b="1" dirty="0">
                <a:solidFill>
                  <a:schemeClr val="accent5"/>
                </a:solidFill>
                <a:latin typeface="Century Gothic" panose="020B0502020202020204" pitchFamily="34" charset="0"/>
                <a:ea typeface="Century Gothic"/>
                <a:cs typeface="Century Gothic"/>
                <a:sym typeface="Century Gothic"/>
              </a:rPr>
              <a:t>Change starts with … honesty </a:t>
            </a:r>
          </a:p>
        </p:txBody>
      </p:sp>
      <p:sp>
        <p:nvSpPr>
          <p:cNvPr id="25" name="Rectangle: Rounded Corners 27">
            <a:extLst>
              <a:ext uri="{FF2B5EF4-FFF2-40B4-BE49-F238E27FC236}">
                <a16:creationId xmlns:a16="http://schemas.microsoft.com/office/drawing/2014/main" id="{FCBD61F4-145B-2F4D-88D2-C9F4AD8FC0F1}"/>
              </a:ext>
            </a:extLst>
          </p:cNvPr>
          <p:cNvSpPr/>
          <p:nvPr/>
        </p:nvSpPr>
        <p:spPr>
          <a:xfrm>
            <a:off x="386136" y="2454932"/>
            <a:ext cx="5200832" cy="625381"/>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2400" b="1" dirty="0">
                <a:solidFill>
                  <a:schemeClr val="accent5"/>
                </a:solidFill>
                <a:latin typeface="Century Gothic" panose="020B0502020202020204" pitchFamily="34" charset="0"/>
                <a:ea typeface="Century Gothic"/>
                <a:cs typeface="Century Gothic"/>
                <a:sym typeface="Century Gothic"/>
              </a:rPr>
              <a:t>Change starts with … speaking out</a:t>
            </a:r>
          </a:p>
        </p:txBody>
      </p:sp>
      <p:sp>
        <p:nvSpPr>
          <p:cNvPr id="26" name="Rectangle: Rounded Corners 27">
            <a:extLst>
              <a:ext uri="{FF2B5EF4-FFF2-40B4-BE49-F238E27FC236}">
                <a16:creationId xmlns:a16="http://schemas.microsoft.com/office/drawing/2014/main" id="{FCBD61F4-145B-2F4D-88D2-C9F4AD8FC0F1}"/>
              </a:ext>
            </a:extLst>
          </p:cNvPr>
          <p:cNvSpPr/>
          <p:nvPr/>
        </p:nvSpPr>
        <p:spPr>
          <a:xfrm>
            <a:off x="386136" y="3177569"/>
            <a:ext cx="5200832" cy="625381"/>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lIns="0" rIns="0" rtlCol="0" anchor="ctr"/>
          <a:lstStyle/>
          <a:p>
            <a:pPr algn="ctr"/>
            <a:r>
              <a:rPr lang="en-GB" sz="2400" b="1" dirty="0">
                <a:solidFill>
                  <a:schemeClr val="accent5"/>
                </a:solidFill>
                <a:latin typeface="Century Gothic" panose="020B0502020202020204" pitchFamily="34" charset="0"/>
                <a:ea typeface="Century Gothic"/>
                <a:cs typeface="Century Gothic"/>
                <a:sym typeface="Century Gothic"/>
              </a:rPr>
              <a:t>Change starts with … small actions</a:t>
            </a:r>
          </a:p>
        </p:txBody>
      </p:sp>
      <p:sp>
        <p:nvSpPr>
          <p:cNvPr id="27" name="Rectangle: Rounded Corners 27">
            <a:extLst>
              <a:ext uri="{FF2B5EF4-FFF2-40B4-BE49-F238E27FC236}">
                <a16:creationId xmlns:a16="http://schemas.microsoft.com/office/drawing/2014/main" id="{FCBD61F4-145B-2F4D-88D2-C9F4AD8FC0F1}"/>
              </a:ext>
            </a:extLst>
          </p:cNvPr>
          <p:cNvSpPr/>
          <p:nvPr/>
        </p:nvSpPr>
        <p:spPr>
          <a:xfrm>
            <a:off x="409619" y="3912530"/>
            <a:ext cx="5200832" cy="848870"/>
          </a:xfrm>
          <a:prstGeom prst="roundRect">
            <a:avLst/>
          </a:prstGeom>
          <a:solidFill>
            <a:schemeClr val="accent4">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lIns="0" rIns="0" rtlCol="0" anchor="ctr"/>
          <a:lstStyle/>
          <a:p>
            <a:pPr algn="ctr"/>
            <a:r>
              <a:rPr lang="en-GB" sz="2400" b="1" dirty="0">
                <a:solidFill>
                  <a:schemeClr val="accent5"/>
                </a:solidFill>
                <a:latin typeface="Century Gothic" panose="020B0502020202020204" pitchFamily="34" charset="0"/>
                <a:ea typeface="Century Gothic"/>
                <a:cs typeface="Century Gothic"/>
                <a:sym typeface="Century Gothic"/>
              </a:rPr>
              <a:t>Change starts with … addressing the problem  </a:t>
            </a:r>
          </a:p>
        </p:txBody>
      </p:sp>
      <p:sp>
        <p:nvSpPr>
          <p:cNvPr id="28" name="Rectangle: Rounded Corners 27">
            <a:extLst>
              <a:ext uri="{FF2B5EF4-FFF2-40B4-BE49-F238E27FC236}">
                <a16:creationId xmlns:a16="http://schemas.microsoft.com/office/drawing/2014/main" id="{FCBD61F4-145B-2F4D-88D2-C9F4AD8FC0F1}"/>
              </a:ext>
            </a:extLst>
          </p:cNvPr>
          <p:cNvSpPr/>
          <p:nvPr/>
        </p:nvSpPr>
        <p:spPr>
          <a:xfrm>
            <a:off x="386136" y="4870980"/>
            <a:ext cx="5200832" cy="625381"/>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2400" b="1" dirty="0">
                <a:solidFill>
                  <a:schemeClr val="accent5"/>
                </a:solidFill>
                <a:latin typeface="Century Gothic" panose="020B0502020202020204" pitchFamily="34" charset="0"/>
                <a:ea typeface="Century Gothic"/>
                <a:cs typeface="Century Gothic"/>
                <a:sym typeface="Century Gothic"/>
              </a:rPr>
              <a:t>Change starts with … us! </a:t>
            </a:r>
          </a:p>
        </p:txBody>
      </p:sp>
      <p:sp>
        <p:nvSpPr>
          <p:cNvPr id="29" name="Rectangle: Rounded Corners 27">
            <a:extLst>
              <a:ext uri="{FF2B5EF4-FFF2-40B4-BE49-F238E27FC236}">
                <a16:creationId xmlns:a16="http://schemas.microsoft.com/office/drawing/2014/main" id="{FCBD61F4-145B-2F4D-88D2-C9F4AD8FC0F1}"/>
              </a:ext>
            </a:extLst>
          </p:cNvPr>
          <p:cNvSpPr/>
          <p:nvPr/>
        </p:nvSpPr>
        <p:spPr>
          <a:xfrm>
            <a:off x="409619" y="5605187"/>
            <a:ext cx="5200832" cy="625381"/>
          </a:xfrm>
          <a:prstGeom prst="roundRect">
            <a:avLst/>
          </a:prstGeom>
          <a:solidFill>
            <a:schemeClr val="accent4">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lIns="0" rIns="0" rtlCol="0" anchor="ctr"/>
          <a:lstStyle/>
          <a:p>
            <a:pPr algn="ctr"/>
            <a:r>
              <a:rPr lang="en-GB" sz="2400" b="1" dirty="0">
                <a:solidFill>
                  <a:schemeClr val="accent5"/>
                </a:solidFill>
                <a:latin typeface="Century Gothic" panose="020B0502020202020204" pitchFamily="34" charset="0"/>
                <a:ea typeface="Century Gothic"/>
                <a:cs typeface="Century Gothic"/>
                <a:sym typeface="Century Gothic"/>
              </a:rPr>
              <a:t>Vote: make your voice heard </a:t>
            </a:r>
          </a:p>
        </p:txBody>
      </p:sp>
      <p:cxnSp>
        <p:nvCxnSpPr>
          <p:cNvPr id="32" name="Straight Arrow Connector 31"/>
          <p:cNvCxnSpPr/>
          <p:nvPr/>
        </p:nvCxnSpPr>
        <p:spPr>
          <a:xfrm>
            <a:off x="5872734" y="1001324"/>
            <a:ext cx="0" cy="509197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8148" y="1241783"/>
            <a:ext cx="5159220" cy="4611053"/>
          </a:xfrm>
          <a:prstGeom prst="rect">
            <a:avLst/>
          </a:prstGeom>
        </p:spPr>
      </p:pic>
      <p:pic>
        <p:nvPicPr>
          <p:cNvPr id="12" name="Picture 11" descr="A close up of a logo&#10;&#10;Description automatically generated">
            <a:extLst>
              <a:ext uri="{FF2B5EF4-FFF2-40B4-BE49-F238E27FC236}">
                <a16:creationId xmlns:a16="http://schemas.microsoft.com/office/drawing/2014/main" id="{378BF75B-642E-4EF1-BD3C-CFB8B6200A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064" y="6324268"/>
            <a:ext cx="2304256" cy="444551"/>
          </a:xfrm>
          <a:prstGeom prst="rect">
            <a:avLst/>
          </a:prstGeom>
        </p:spPr>
      </p:pic>
    </p:spTree>
    <p:extLst>
      <p:ext uri="{BB962C8B-B14F-4D97-AF65-F5344CB8AC3E}">
        <p14:creationId xmlns:p14="http://schemas.microsoft.com/office/powerpoint/2010/main" val="29440357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923CC6-BDD5-6F4E-A784-4A55DD6F85D3}"/>
              </a:ext>
            </a:extLst>
          </p:cNvPr>
          <p:cNvSpPr/>
          <p:nvPr/>
        </p:nvSpPr>
        <p:spPr>
          <a:xfrm>
            <a:off x="0" y="0"/>
            <a:ext cx="12192000" cy="6858000"/>
          </a:xfrm>
          <a:prstGeom prst="rect">
            <a:avLst/>
          </a:prstGeom>
          <a:solidFill>
            <a:srgbClr val="3E3D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634ACBB3-6D1A-4C47-B237-B74F608F2FCB}"/>
              </a:ext>
            </a:extLst>
          </p:cNvPr>
          <p:cNvCxnSpPr>
            <a:cxnSpLocks/>
          </p:cNvCxnSpPr>
          <p:nvPr/>
        </p:nvCxnSpPr>
        <p:spPr>
          <a:xfrm flipH="1">
            <a:off x="0" y="5869279"/>
            <a:ext cx="12192000" cy="0"/>
          </a:xfrm>
          <a:prstGeom prst="line">
            <a:avLst/>
          </a:prstGeom>
          <a:ln>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2" name="Title 1">
            <a:extLst>
              <a:ext uri="{FF2B5EF4-FFF2-40B4-BE49-F238E27FC236}">
                <a16:creationId xmlns:a16="http://schemas.microsoft.com/office/drawing/2014/main" id="{F6C9F6D9-F665-B145-877A-402973BDA074}"/>
              </a:ext>
            </a:extLst>
          </p:cNvPr>
          <p:cNvSpPr txBox="1">
            <a:spLocks/>
          </p:cNvSpPr>
          <p:nvPr/>
        </p:nvSpPr>
        <p:spPr>
          <a:xfrm>
            <a:off x="1127448" y="692696"/>
            <a:ext cx="9721080" cy="367240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chemeClr val="bg1"/>
                </a:solidFill>
                <a:latin typeface="Century Gothic" panose="020B0502020202020204" pitchFamily="34" charset="0"/>
                <a:cs typeface="Arial" panose="020B0604020202020204" pitchFamily="34" charset="0"/>
              </a:rPr>
              <a:t>Change starts with … honesty</a:t>
            </a:r>
          </a:p>
          <a:p>
            <a:pPr algn="ctr"/>
            <a:r>
              <a:rPr lang="en-GB" sz="2400" b="1" dirty="0">
                <a:solidFill>
                  <a:schemeClr val="bg1"/>
                </a:solidFill>
                <a:latin typeface="Century Gothic" panose="020B0502020202020204" pitchFamily="34" charset="0"/>
                <a:cs typeface="Arial" panose="020B0604020202020204" pitchFamily="34" charset="0"/>
              </a:rPr>
              <a:t> </a:t>
            </a:r>
          </a:p>
          <a:p>
            <a:pPr algn="ctr"/>
            <a:r>
              <a:rPr lang="en-GB" sz="2400" b="1" dirty="0">
                <a:solidFill>
                  <a:schemeClr val="bg1"/>
                </a:solidFill>
                <a:latin typeface="Century Gothic" panose="020B0502020202020204" pitchFamily="34" charset="0"/>
                <a:cs typeface="Arial" panose="020B0604020202020204" pitchFamily="34" charset="0"/>
              </a:rPr>
              <a:t>Silent reflection task: </a:t>
            </a:r>
            <a:r>
              <a:rPr lang="en-GB" sz="2400" dirty="0">
                <a:solidFill>
                  <a:schemeClr val="bg1"/>
                </a:solidFill>
                <a:latin typeface="Century Gothic" panose="020B0502020202020204" pitchFamily="34" charset="0"/>
                <a:cs typeface="Arial" panose="020B0604020202020204" pitchFamily="34" charset="0"/>
              </a:rPr>
              <a:t>Read the nine boxes on the next slide. </a:t>
            </a:r>
            <a:r>
              <a:rPr lang="en-GB" sz="2400" dirty="0" smtClean="0">
                <a:solidFill>
                  <a:schemeClr val="bg1"/>
                </a:solidFill>
                <a:latin typeface="Century Gothic" panose="020B0502020202020204" pitchFamily="34" charset="0"/>
                <a:cs typeface="Arial" panose="020B0604020202020204" pitchFamily="34" charset="0"/>
              </a:rPr>
              <a:t>If </a:t>
            </a:r>
            <a:r>
              <a:rPr lang="en-GB" sz="2400" dirty="0">
                <a:solidFill>
                  <a:schemeClr val="bg1"/>
                </a:solidFill>
                <a:latin typeface="Century Gothic" panose="020B0502020202020204" pitchFamily="34" charset="0"/>
                <a:cs typeface="Arial" panose="020B0604020202020204" pitchFamily="34" charset="0"/>
              </a:rPr>
              <a:t>you are being completely honest with yourself, how many of these things </a:t>
            </a:r>
            <a:r>
              <a:rPr lang="en-GB" sz="2400" dirty="0" smtClean="0">
                <a:solidFill>
                  <a:schemeClr val="bg1"/>
                </a:solidFill>
                <a:latin typeface="Century Gothic" panose="020B0502020202020204" pitchFamily="34" charset="0"/>
                <a:cs typeface="Arial" panose="020B0604020202020204" pitchFamily="34" charset="0"/>
              </a:rPr>
              <a:t>have you done</a:t>
            </a:r>
            <a:r>
              <a:rPr lang="en-GB" sz="2400" dirty="0">
                <a:solidFill>
                  <a:schemeClr val="bg1"/>
                </a:solidFill>
                <a:latin typeface="Century Gothic" panose="020B0502020202020204" pitchFamily="34" charset="0"/>
                <a:cs typeface="Arial" panose="020B0604020202020204" pitchFamily="34" charset="0"/>
              </a:rPr>
              <a:t>? You don’t have to share this with anyone. </a:t>
            </a:r>
          </a:p>
          <a:p>
            <a:pPr algn="ctr"/>
            <a:endParaRPr lang="en-GB" sz="2400" dirty="0">
              <a:solidFill>
                <a:schemeClr val="bg1"/>
              </a:solidFill>
              <a:latin typeface="Century Gothic" panose="020B0502020202020204" pitchFamily="34" charset="0"/>
              <a:cs typeface="Arial" panose="020B0604020202020204" pitchFamily="34" charset="0"/>
            </a:endParaRPr>
          </a:p>
          <a:p>
            <a:pPr algn="ctr"/>
            <a:r>
              <a:rPr lang="en-GB" sz="2400" dirty="0">
                <a:solidFill>
                  <a:schemeClr val="bg1"/>
                </a:solidFill>
                <a:latin typeface="Century Gothic" panose="020B0502020202020204" pitchFamily="34" charset="0"/>
                <a:cs typeface="Arial" panose="020B0604020202020204" pitchFamily="34" charset="0"/>
              </a:rPr>
              <a:t>Calculate the number in your head. It should be between zero and nine. We won’t ask people to share their number. Ask yourself, ‘what do you think is the number for the whole class?’ and ‘are you proud of this number?’</a:t>
            </a:r>
          </a:p>
        </p:txBody>
      </p:sp>
      <p:grpSp>
        <p:nvGrpSpPr>
          <p:cNvPr id="23" name="Group 22">
            <a:extLst>
              <a:ext uri="{FF2B5EF4-FFF2-40B4-BE49-F238E27FC236}">
                <a16:creationId xmlns:a16="http://schemas.microsoft.com/office/drawing/2014/main" id="{C1C9F339-DFAE-374C-8A1B-CF1458F3539D}"/>
              </a:ext>
            </a:extLst>
          </p:cNvPr>
          <p:cNvGrpSpPr/>
          <p:nvPr/>
        </p:nvGrpSpPr>
        <p:grpSpPr>
          <a:xfrm>
            <a:off x="1003296" y="559589"/>
            <a:ext cx="9989248" cy="4320969"/>
            <a:chOff x="2715216" y="1625815"/>
            <a:chExt cx="6804468" cy="2375049"/>
          </a:xfrm>
        </p:grpSpPr>
        <p:grpSp>
          <p:nvGrpSpPr>
            <p:cNvPr id="25" name="Group 24">
              <a:extLst>
                <a:ext uri="{FF2B5EF4-FFF2-40B4-BE49-F238E27FC236}">
                  <a16:creationId xmlns:a16="http://schemas.microsoft.com/office/drawing/2014/main" id="{8CE27257-36C4-F94C-B818-CC9313645FFF}"/>
                </a:ext>
              </a:extLst>
            </p:cNvPr>
            <p:cNvGrpSpPr/>
            <p:nvPr/>
          </p:nvGrpSpPr>
          <p:grpSpPr>
            <a:xfrm>
              <a:off x="2715216" y="1625815"/>
              <a:ext cx="238568" cy="2375049"/>
              <a:chOff x="2143125" y="1643063"/>
              <a:chExt cx="547688" cy="2375049"/>
            </a:xfrm>
          </p:grpSpPr>
          <p:cxnSp>
            <p:nvCxnSpPr>
              <p:cNvPr id="30" name="Straight Connector 29">
                <a:extLst>
                  <a:ext uri="{FF2B5EF4-FFF2-40B4-BE49-F238E27FC236}">
                    <a16:creationId xmlns:a16="http://schemas.microsoft.com/office/drawing/2014/main" id="{95CBE904-3FD1-6B47-8FA7-4B6FE0F1E6EF}"/>
                  </a:ext>
                </a:extLst>
              </p:cNvPr>
              <p:cNvCxnSpPr/>
              <p:nvPr/>
            </p:nvCxnSpPr>
            <p:spPr>
              <a:xfrm>
                <a:off x="2143125" y="1643063"/>
                <a:ext cx="0" cy="2357437"/>
              </a:xfrm>
              <a:prstGeom prst="line">
                <a:avLst/>
              </a:prstGeom>
              <a:ln w="50800"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A9C1F53-C221-3342-8F75-6FC3C6A6893F}"/>
                  </a:ext>
                </a:extLst>
              </p:cNvPr>
              <p:cNvCxnSpPr>
                <a:cxnSpLocks/>
              </p:cNvCxnSpPr>
              <p:nvPr/>
            </p:nvCxnSpPr>
            <p:spPr>
              <a:xfrm>
                <a:off x="2143125" y="1643063"/>
                <a:ext cx="547688" cy="0"/>
              </a:xfrm>
              <a:prstGeom prst="line">
                <a:avLst/>
              </a:prstGeom>
              <a:ln w="50800"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3746624-9CF0-F041-B561-56D67480D3CE}"/>
                  </a:ext>
                </a:extLst>
              </p:cNvPr>
              <p:cNvCxnSpPr>
                <a:cxnSpLocks/>
              </p:cNvCxnSpPr>
              <p:nvPr/>
            </p:nvCxnSpPr>
            <p:spPr>
              <a:xfrm>
                <a:off x="2143125" y="4018112"/>
                <a:ext cx="547688" cy="0"/>
              </a:xfrm>
              <a:prstGeom prst="line">
                <a:avLst/>
              </a:prstGeom>
              <a:ln w="50800" cap="sq">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AF231BE8-2E3E-4043-85CB-05630FFA174F}"/>
                </a:ext>
              </a:extLst>
            </p:cNvPr>
            <p:cNvGrpSpPr/>
            <p:nvPr/>
          </p:nvGrpSpPr>
          <p:grpSpPr>
            <a:xfrm rot="10800000">
              <a:off x="9268416" y="1625815"/>
              <a:ext cx="251268" cy="2375049"/>
              <a:chOff x="2113969" y="1643063"/>
              <a:chExt cx="576844" cy="2375049"/>
            </a:xfrm>
          </p:grpSpPr>
          <p:cxnSp>
            <p:nvCxnSpPr>
              <p:cNvPr id="27" name="Straight Connector 26">
                <a:extLst>
                  <a:ext uri="{FF2B5EF4-FFF2-40B4-BE49-F238E27FC236}">
                    <a16:creationId xmlns:a16="http://schemas.microsoft.com/office/drawing/2014/main" id="{FDA4E150-1003-054E-8789-051413FA479C}"/>
                  </a:ext>
                </a:extLst>
              </p:cNvPr>
              <p:cNvCxnSpPr/>
              <p:nvPr/>
            </p:nvCxnSpPr>
            <p:spPr>
              <a:xfrm>
                <a:off x="2113969" y="1643063"/>
                <a:ext cx="0" cy="2357437"/>
              </a:xfrm>
              <a:prstGeom prst="line">
                <a:avLst/>
              </a:prstGeom>
              <a:ln w="50800"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E62DCDE-7A28-4547-BCAD-E994AA7D5CAB}"/>
                  </a:ext>
                </a:extLst>
              </p:cNvPr>
              <p:cNvCxnSpPr>
                <a:cxnSpLocks/>
              </p:cNvCxnSpPr>
              <p:nvPr/>
            </p:nvCxnSpPr>
            <p:spPr>
              <a:xfrm>
                <a:off x="2143125" y="1643063"/>
                <a:ext cx="547688" cy="0"/>
              </a:xfrm>
              <a:prstGeom prst="line">
                <a:avLst/>
              </a:prstGeom>
              <a:ln w="50800"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64DCB4F-F07C-9040-AF92-82A77CE0B13A}"/>
                  </a:ext>
                </a:extLst>
              </p:cNvPr>
              <p:cNvCxnSpPr>
                <a:cxnSpLocks/>
              </p:cNvCxnSpPr>
              <p:nvPr/>
            </p:nvCxnSpPr>
            <p:spPr>
              <a:xfrm>
                <a:off x="2143125" y="4018112"/>
                <a:ext cx="547688" cy="0"/>
              </a:xfrm>
              <a:prstGeom prst="line">
                <a:avLst/>
              </a:prstGeom>
              <a:ln w="50800" cap="sq">
                <a:solidFill>
                  <a:schemeClr val="bg1"/>
                </a:solidFill>
              </a:ln>
            </p:spPr>
            <p:style>
              <a:lnRef idx="1">
                <a:schemeClr val="accent1"/>
              </a:lnRef>
              <a:fillRef idx="0">
                <a:schemeClr val="accent1"/>
              </a:fillRef>
              <a:effectRef idx="0">
                <a:schemeClr val="accent1"/>
              </a:effectRef>
              <a:fontRef idx="minor">
                <a:schemeClr val="tx1"/>
              </a:fontRef>
            </p:style>
          </p:cxnSp>
        </p:gr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3250" y="3894128"/>
            <a:ext cx="6650340" cy="3950302"/>
          </a:xfrm>
          <a:prstGeom prst="rect">
            <a:avLst/>
          </a:prstGeom>
        </p:spPr>
      </p:pic>
    </p:spTree>
    <p:extLst>
      <p:ext uri="{BB962C8B-B14F-4D97-AF65-F5344CB8AC3E}">
        <p14:creationId xmlns:p14="http://schemas.microsoft.com/office/powerpoint/2010/main" val="2415493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Change starts with … honesty </a:t>
            </a:r>
          </a:p>
        </p:txBody>
      </p:sp>
      <p:sp>
        <p:nvSpPr>
          <p:cNvPr id="3" name="Rectangle: Rounded Corners 33">
            <a:extLst>
              <a:ext uri="{FF2B5EF4-FFF2-40B4-BE49-F238E27FC236}">
                <a16:creationId xmlns:a16="http://schemas.microsoft.com/office/drawing/2014/main" id="{3FD5BEC4-8962-6240-8BE0-AFE5DF07CBBF}"/>
              </a:ext>
            </a:extLst>
          </p:cNvPr>
          <p:cNvSpPr/>
          <p:nvPr/>
        </p:nvSpPr>
        <p:spPr>
          <a:xfrm>
            <a:off x="512655" y="980728"/>
            <a:ext cx="3131375" cy="1620760"/>
          </a:xfrm>
          <a:prstGeom prst="roundRect">
            <a:avLst/>
          </a:prstGeom>
          <a:ln/>
        </p:spPr>
        <p:style>
          <a:lnRef idx="2">
            <a:schemeClr val="accent3"/>
          </a:lnRef>
          <a:fillRef idx="1">
            <a:schemeClr val="lt1"/>
          </a:fillRef>
          <a:effectRef idx="0">
            <a:schemeClr val="accent3"/>
          </a:effectRef>
          <a:fontRef idx="minor">
            <a:schemeClr val="dk1"/>
          </a:fontRef>
        </p:style>
        <p:txBody>
          <a:bodyPr lIns="36000" rIns="36000" rtlCol="0" anchor="ctr"/>
          <a:lstStyle/>
          <a:p>
            <a:pPr algn="ctr"/>
            <a:r>
              <a:rPr lang="en-GB" sz="2400" b="1" dirty="0">
                <a:solidFill>
                  <a:schemeClr val="accent1"/>
                </a:solidFill>
                <a:latin typeface="Century Gothic" panose="020B0502020202020204" pitchFamily="34" charset="0"/>
                <a:ea typeface="Century Gothic"/>
                <a:cs typeface="Century Gothic"/>
                <a:sym typeface="Century Gothic"/>
              </a:rPr>
              <a:t>Laughed about a joke made at someone else’s expense.</a:t>
            </a:r>
          </a:p>
        </p:txBody>
      </p:sp>
      <p:sp>
        <p:nvSpPr>
          <p:cNvPr id="4" name="Rectangle: Rounded Corners 33">
            <a:extLst>
              <a:ext uri="{FF2B5EF4-FFF2-40B4-BE49-F238E27FC236}">
                <a16:creationId xmlns:a16="http://schemas.microsoft.com/office/drawing/2014/main" id="{A1441770-0A8A-F248-AA52-CEB2C4AB14BA}"/>
              </a:ext>
            </a:extLst>
          </p:cNvPr>
          <p:cNvSpPr/>
          <p:nvPr/>
        </p:nvSpPr>
        <p:spPr>
          <a:xfrm>
            <a:off x="512657" y="2708920"/>
            <a:ext cx="3131375" cy="1620760"/>
          </a:xfrm>
          <a:prstGeom prst="roundRect">
            <a:avLst/>
          </a:prstGeom>
          <a:ln/>
        </p:spPr>
        <p:style>
          <a:lnRef idx="2">
            <a:schemeClr val="accent2"/>
          </a:lnRef>
          <a:fillRef idx="1">
            <a:schemeClr val="lt1"/>
          </a:fillRef>
          <a:effectRef idx="0">
            <a:schemeClr val="accent2"/>
          </a:effectRef>
          <a:fontRef idx="minor">
            <a:schemeClr val="dk1"/>
          </a:fontRef>
        </p:style>
        <p:txBody>
          <a:bodyPr lIns="36000" rIns="36000" rtlCol="0" anchor="ctr"/>
          <a:lstStyle/>
          <a:p>
            <a:pPr algn="ctr"/>
            <a:r>
              <a:rPr lang="en-GB" sz="2400" b="1" dirty="0">
                <a:solidFill>
                  <a:schemeClr val="accent1"/>
                </a:solidFill>
                <a:latin typeface="Century Gothic" panose="020B0502020202020204" pitchFamily="34" charset="0"/>
                <a:ea typeface="Century Gothic"/>
                <a:cs typeface="Century Gothic"/>
                <a:sym typeface="Century Gothic"/>
              </a:rPr>
              <a:t>Given another student an unfriendly look. </a:t>
            </a:r>
          </a:p>
        </p:txBody>
      </p:sp>
      <p:sp>
        <p:nvSpPr>
          <p:cNvPr id="5" name="Rectangle: Rounded Corners 33">
            <a:extLst>
              <a:ext uri="{FF2B5EF4-FFF2-40B4-BE49-F238E27FC236}">
                <a16:creationId xmlns:a16="http://schemas.microsoft.com/office/drawing/2014/main" id="{660A0BB0-302F-0945-A9D7-BDB0728DB762}"/>
              </a:ext>
            </a:extLst>
          </p:cNvPr>
          <p:cNvSpPr/>
          <p:nvPr/>
        </p:nvSpPr>
        <p:spPr>
          <a:xfrm>
            <a:off x="512655" y="4437112"/>
            <a:ext cx="3131375" cy="1620760"/>
          </a:xfrm>
          <a:prstGeom prst="roundRect">
            <a:avLst/>
          </a:prstGeom>
          <a:ln/>
        </p:spPr>
        <p:style>
          <a:lnRef idx="2">
            <a:schemeClr val="accent4"/>
          </a:lnRef>
          <a:fillRef idx="1">
            <a:schemeClr val="lt1"/>
          </a:fillRef>
          <a:effectRef idx="0">
            <a:schemeClr val="accent4"/>
          </a:effectRef>
          <a:fontRef idx="minor">
            <a:schemeClr val="dk1"/>
          </a:fontRef>
        </p:style>
        <p:txBody>
          <a:bodyPr lIns="36000" rIns="36000" rtlCol="0" anchor="ctr"/>
          <a:lstStyle/>
          <a:p>
            <a:pPr algn="ctr"/>
            <a:r>
              <a:rPr lang="en-GB" sz="2400" b="1" dirty="0">
                <a:solidFill>
                  <a:schemeClr val="accent1"/>
                </a:solidFill>
                <a:latin typeface="Century Gothic" panose="020B0502020202020204" pitchFamily="34" charset="0"/>
                <a:ea typeface="Century Gothic"/>
                <a:cs typeface="Century Gothic"/>
                <a:sym typeface="Century Gothic"/>
              </a:rPr>
              <a:t>Left someone out on purpose.</a:t>
            </a:r>
          </a:p>
        </p:txBody>
      </p:sp>
      <p:sp>
        <p:nvSpPr>
          <p:cNvPr id="6" name="Rectangle: Rounded Corners 33">
            <a:extLst>
              <a:ext uri="{FF2B5EF4-FFF2-40B4-BE49-F238E27FC236}">
                <a16:creationId xmlns:a16="http://schemas.microsoft.com/office/drawing/2014/main" id="{11575670-D14D-7B4D-99C9-7DBBFC282BF4}"/>
              </a:ext>
            </a:extLst>
          </p:cNvPr>
          <p:cNvSpPr/>
          <p:nvPr/>
        </p:nvSpPr>
        <p:spPr>
          <a:xfrm>
            <a:off x="4654965" y="980728"/>
            <a:ext cx="3131375" cy="1620760"/>
          </a:xfrm>
          <a:prstGeom prst="roundRect">
            <a:avLst/>
          </a:prstGeom>
          <a:ln/>
        </p:spPr>
        <p:style>
          <a:lnRef idx="2">
            <a:schemeClr val="accent2"/>
          </a:lnRef>
          <a:fillRef idx="1">
            <a:schemeClr val="lt1"/>
          </a:fillRef>
          <a:effectRef idx="0">
            <a:schemeClr val="accent2"/>
          </a:effectRef>
          <a:fontRef idx="minor">
            <a:schemeClr val="dk1"/>
          </a:fontRef>
        </p:style>
        <p:txBody>
          <a:bodyPr lIns="36000" rIns="36000" rtlCol="0" anchor="ctr"/>
          <a:lstStyle/>
          <a:p>
            <a:pPr algn="ctr"/>
            <a:r>
              <a:rPr lang="en-GB" sz="2400" b="1" dirty="0">
                <a:solidFill>
                  <a:schemeClr val="accent1"/>
                </a:solidFill>
                <a:latin typeface="Century Gothic" panose="020B0502020202020204" pitchFamily="34" charset="0"/>
                <a:ea typeface="Century Gothic"/>
                <a:cs typeface="Century Gothic"/>
                <a:sym typeface="Century Gothic"/>
              </a:rPr>
              <a:t>Ignored a cruel comment on social media. </a:t>
            </a:r>
          </a:p>
        </p:txBody>
      </p:sp>
      <p:sp>
        <p:nvSpPr>
          <p:cNvPr id="7" name="Rectangle: Rounded Corners 33">
            <a:extLst>
              <a:ext uri="{FF2B5EF4-FFF2-40B4-BE49-F238E27FC236}">
                <a16:creationId xmlns:a16="http://schemas.microsoft.com/office/drawing/2014/main" id="{0A3CFD74-DA4A-3945-AD3F-A953359B02EB}"/>
              </a:ext>
            </a:extLst>
          </p:cNvPr>
          <p:cNvSpPr/>
          <p:nvPr/>
        </p:nvSpPr>
        <p:spPr>
          <a:xfrm>
            <a:off x="4654965" y="2708920"/>
            <a:ext cx="3131375" cy="1620760"/>
          </a:xfrm>
          <a:prstGeom prst="roundRect">
            <a:avLst/>
          </a:prstGeom>
          <a:ln/>
        </p:spPr>
        <p:style>
          <a:lnRef idx="2">
            <a:schemeClr val="accent4"/>
          </a:lnRef>
          <a:fillRef idx="1">
            <a:schemeClr val="lt1"/>
          </a:fillRef>
          <a:effectRef idx="0">
            <a:schemeClr val="accent4"/>
          </a:effectRef>
          <a:fontRef idx="minor">
            <a:schemeClr val="dk1"/>
          </a:fontRef>
        </p:style>
        <p:txBody>
          <a:bodyPr lIns="36000" rIns="36000" rtlCol="0" anchor="ctr"/>
          <a:lstStyle/>
          <a:p>
            <a:pPr algn="ctr"/>
            <a:r>
              <a:rPr lang="en-GB" sz="2400" b="1" dirty="0">
                <a:solidFill>
                  <a:schemeClr val="accent1"/>
                </a:solidFill>
                <a:latin typeface="Century Gothic" panose="020B0502020202020204" pitchFamily="34" charset="0"/>
                <a:ea typeface="Century Gothic"/>
                <a:cs typeface="Century Gothic"/>
                <a:sym typeface="Century Gothic"/>
              </a:rPr>
              <a:t>Liked / shared something you are not proud of. </a:t>
            </a:r>
          </a:p>
        </p:txBody>
      </p:sp>
      <p:sp>
        <p:nvSpPr>
          <p:cNvPr id="8" name="Rectangle: Rounded Corners 33">
            <a:extLst>
              <a:ext uri="{FF2B5EF4-FFF2-40B4-BE49-F238E27FC236}">
                <a16:creationId xmlns:a16="http://schemas.microsoft.com/office/drawing/2014/main" id="{D3CDB6AC-17A2-934F-8B32-BAB12251FC4C}"/>
              </a:ext>
            </a:extLst>
          </p:cNvPr>
          <p:cNvSpPr/>
          <p:nvPr/>
        </p:nvSpPr>
        <p:spPr>
          <a:xfrm>
            <a:off x="4652068" y="4437112"/>
            <a:ext cx="3131375" cy="1620760"/>
          </a:xfrm>
          <a:prstGeom prst="roundRect">
            <a:avLst/>
          </a:prstGeom>
          <a:ln/>
        </p:spPr>
        <p:style>
          <a:lnRef idx="2">
            <a:schemeClr val="accent3"/>
          </a:lnRef>
          <a:fillRef idx="1">
            <a:schemeClr val="lt1"/>
          </a:fillRef>
          <a:effectRef idx="0">
            <a:schemeClr val="accent3"/>
          </a:effectRef>
          <a:fontRef idx="minor">
            <a:schemeClr val="dk1"/>
          </a:fontRef>
        </p:style>
        <p:txBody>
          <a:bodyPr lIns="36000" rIns="36000" rtlCol="0" anchor="ctr"/>
          <a:lstStyle/>
          <a:p>
            <a:pPr algn="ctr"/>
            <a:r>
              <a:rPr lang="en-GB" sz="2400" b="1" dirty="0">
                <a:solidFill>
                  <a:schemeClr val="accent1"/>
                </a:solidFill>
                <a:latin typeface="Century Gothic" panose="020B0502020202020204" pitchFamily="34" charset="0"/>
                <a:ea typeface="Century Gothic"/>
                <a:cs typeface="Century Gothic"/>
                <a:sym typeface="Century Gothic"/>
              </a:rPr>
              <a:t>Wound someone up intentionally.</a:t>
            </a:r>
          </a:p>
        </p:txBody>
      </p:sp>
      <p:sp>
        <p:nvSpPr>
          <p:cNvPr id="9" name="Rectangle: Rounded Corners 33">
            <a:extLst>
              <a:ext uri="{FF2B5EF4-FFF2-40B4-BE49-F238E27FC236}">
                <a16:creationId xmlns:a16="http://schemas.microsoft.com/office/drawing/2014/main" id="{0918A85F-3646-0340-AB23-D3091F7DA22B}"/>
              </a:ext>
            </a:extLst>
          </p:cNvPr>
          <p:cNvSpPr/>
          <p:nvPr/>
        </p:nvSpPr>
        <p:spPr>
          <a:xfrm>
            <a:off x="8688287" y="980728"/>
            <a:ext cx="3131375" cy="1620760"/>
          </a:xfrm>
          <a:prstGeom prst="roundRect">
            <a:avLst/>
          </a:prstGeom>
          <a:ln/>
        </p:spPr>
        <p:style>
          <a:lnRef idx="2">
            <a:schemeClr val="accent4"/>
          </a:lnRef>
          <a:fillRef idx="1">
            <a:schemeClr val="lt1"/>
          </a:fillRef>
          <a:effectRef idx="0">
            <a:schemeClr val="accent4"/>
          </a:effectRef>
          <a:fontRef idx="minor">
            <a:schemeClr val="dk1"/>
          </a:fontRef>
        </p:style>
        <p:txBody>
          <a:bodyPr lIns="36000" rIns="36000" rtlCol="0" anchor="ctr"/>
          <a:lstStyle/>
          <a:p>
            <a:pPr algn="ctr"/>
            <a:r>
              <a:rPr lang="en-GB" sz="2400" b="1" dirty="0">
                <a:solidFill>
                  <a:schemeClr val="accent1"/>
                </a:solidFill>
                <a:latin typeface="Century Gothic" panose="020B0502020202020204" pitchFamily="34" charset="0"/>
                <a:ea typeface="Century Gothic"/>
                <a:cs typeface="Century Gothic"/>
                <a:sym typeface="Century Gothic"/>
              </a:rPr>
              <a:t>Called something ‘banter’ or ‘a joke’ when you knew it was mean. </a:t>
            </a:r>
          </a:p>
        </p:txBody>
      </p:sp>
      <p:sp>
        <p:nvSpPr>
          <p:cNvPr id="10" name="Rectangle: Rounded Corners 33">
            <a:extLst>
              <a:ext uri="{FF2B5EF4-FFF2-40B4-BE49-F238E27FC236}">
                <a16:creationId xmlns:a16="http://schemas.microsoft.com/office/drawing/2014/main" id="{3D06F643-7ED5-5A46-8E44-BCCB1524083B}"/>
              </a:ext>
            </a:extLst>
          </p:cNvPr>
          <p:cNvSpPr/>
          <p:nvPr/>
        </p:nvSpPr>
        <p:spPr>
          <a:xfrm>
            <a:off x="8688287" y="2708920"/>
            <a:ext cx="3131375" cy="1620760"/>
          </a:xfrm>
          <a:prstGeom prst="roundRect">
            <a:avLst/>
          </a:prstGeom>
          <a:ln/>
        </p:spPr>
        <p:style>
          <a:lnRef idx="2">
            <a:schemeClr val="accent3"/>
          </a:lnRef>
          <a:fillRef idx="1">
            <a:schemeClr val="lt1"/>
          </a:fillRef>
          <a:effectRef idx="0">
            <a:schemeClr val="accent3"/>
          </a:effectRef>
          <a:fontRef idx="minor">
            <a:schemeClr val="dk1"/>
          </a:fontRef>
        </p:style>
        <p:txBody>
          <a:bodyPr lIns="36000" rIns="36000" rtlCol="0" anchor="ctr"/>
          <a:lstStyle/>
          <a:p>
            <a:pPr algn="ctr"/>
            <a:r>
              <a:rPr lang="en-GB" sz="2400" b="1" dirty="0">
                <a:solidFill>
                  <a:schemeClr val="accent1"/>
                </a:solidFill>
                <a:latin typeface="Century Gothic" panose="020B0502020202020204" pitchFamily="34" charset="0"/>
                <a:ea typeface="Century Gothic"/>
                <a:cs typeface="Century Gothic"/>
                <a:sym typeface="Century Gothic"/>
              </a:rPr>
              <a:t>Ignored someone sitting on their own. </a:t>
            </a:r>
          </a:p>
        </p:txBody>
      </p:sp>
      <p:sp>
        <p:nvSpPr>
          <p:cNvPr id="11" name="Rectangle: Rounded Corners 33">
            <a:extLst>
              <a:ext uri="{FF2B5EF4-FFF2-40B4-BE49-F238E27FC236}">
                <a16:creationId xmlns:a16="http://schemas.microsoft.com/office/drawing/2014/main" id="{8D0C0C5E-083F-4849-A51C-AA2388717916}"/>
              </a:ext>
            </a:extLst>
          </p:cNvPr>
          <p:cNvSpPr/>
          <p:nvPr/>
        </p:nvSpPr>
        <p:spPr>
          <a:xfrm>
            <a:off x="8718395" y="4437112"/>
            <a:ext cx="3131375" cy="1620760"/>
          </a:xfrm>
          <a:prstGeom prst="roundRect">
            <a:avLst/>
          </a:prstGeom>
          <a:ln/>
        </p:spPr>
        <p:style>
          <a:lnRef idx="2">
            <a:schemeClr val="accent2"/>
          </a:lnRef>
          <a:fillRef idx="1">
            <a:schemeClr val="lt1"/>
          </a:fillRef>
          <a:effectRef idx="0">
            <a:schemeClr val="accent2"/>
          </a:effectRef>
          <a:fontRef idx="minor">
            <a:schemeClr val="dk1"/>
          </a:fontRef>
        </p:style>
        <p:txBody>
          <a:bodyPr lIns="36000" rIns="36000" rtlCol="0" anchor="ctr"/>
          <a:lstStyle/>
          <a:p>
            <a:pPr algn="ctr"/>
            <a:r>
              <a:rPr lang="en-GB" sz="2400" b="1" dirty="0">
                <a:solidFill>
                  <a:schemeClr val="accent1"/>
                </a:solidFill>
                <a:latin typeface="Century Gothic" panose="020B0502020202020204" pitchFamily="34" charset="0"/>
                <a:ea typeface="Century Gothic"/>
                <a:cs typeface="Century Gothic"/>
                <a:sym typeface="Century Gothic"/>
              </a:rPr>
              <a:t>Pretended not to notice someone was upset.</a:t>
            </a:r>
          </a:p>
        </p:txBody>
      </p:sp>
      <p:pic>
        <p:nvPicPr>
          <p:cNvPr id="12" name="Picture 11" descr="A close up of a logo&#10;&#10;Description automatically generated">
            <a:extLst>
              <a:ext uri="{FF2B5EF4-FFF2-40B4-BE49-F238E27FC236}">
                <a16:creationId xmlns:a16="http://schemas.microsoft.com/office/drawing/2014/main" id="{5DAE3E5F-91E7-481F-A71B-061CD046E0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064" y="6324268"/>
            <a:ext cx="2304256" cy="444551"/>
          </a:xfrm>
          <a:prstGeom prst="rect">
            <a:avLst/>
          </a:prstGeom>
        </p:spPr>
      </p:pic>
    </p:spTree>
    <p:extLst>
      <p:ext uri="{BB962C8B-B14F-4D97-AF65-F5344CB8AC3E}">
        <p14:creationId xmlns:p14="http://schemas.microsoft.com/office/powerpoint/2010/main" val="3542854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err="1"/>
              <a:t>Kenzi’s</a:t>
            </a:r>
            <a:r>
              <a:rPr lang="en-GB" b="1" dirty="0"/>
              <a:t> story </a:t>
            </a:r>
          </a:p>
        </p:txBody>
      </p:sp>
      <p:pic>
        <p:nvPicPr>
          <p:cNvPr id="3" name="Picture 2">
            <a:hlinkClick r:id="rId2"/>
          </p:cNvPr>
          <p:cNvPicPr>
            <a:picLocks noChangeAspect="1"/>
          </p:cNvPicPr>
          <p:nvPr/>
        </p:nvPicPr>
        <p:blipFill>
          <a:blip r:embed="rId3"/>
          <a:stretch>
            <a:fillRect/>
          </a:stretch>
        </p:blipFill>
        <p:spPr>
          <a:xfrm>
            <a:off x="2135560" y="1052736"/>
            <a:ext cx="6628407" cy="5390318"/>
          </a:xfrm>
          <a:prstGeom prst="rect">
            <a:avLst/>
          </a:prstGeom>
        </p:spPr>
      </p:pic>
    </p:spTree>
    <p:extLst>
      <p:ext uri="{BB962C8B-B14F-4D97-AF65-F5344CB8AC3E}">
        <p14:creationId xmlns:p14="http://schemas.microsoft.com/office/powerpoint/2010/main" val="898450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Sam’s story </a:t>
            </a:r>
          </a:p>
        </p:txBody>
      </p:sp>
      <p:sp>
        <p:nvSpPr>
          <p:cNvPr id="3" name="Rectangle: Rounded Corners 33">
            <a:extLst>
              <a:ext uri="{FF2B5EF4-FFF2-40B4-BE49-F238E27FC236}">
                <a16:creationId xmlns:a16="http://schemas.microsoft.com/office/drawing/2014/main" id="{556929C0-42A8-C04C-9484-3F38A17F22B3}"/>
              </a:ext>
            </a:extLst>
          </p:cNvPr>
          <p:cNvSpPr/>
          <p:nvPr/>
        </p:nvSpPr>
        <p:spPr>
          <a:xfrm>
            <a:off x="280674" y="5229200"/>
            <a:ext cx="8839662" cy="1224136"/>
          </a:xfrm>
          <a:prstGeom prst="roundRect">
            <a:avLst>
              <a:gd name="adj" fmla="val 8221"/>
            </a:avLst>
          </a:prstGeom>
          <a:solidFill>
            <a:schemeClr val="accent4">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lIns="36000" rIns="36000" rtlCol="0" anchor="ctr"/>
          <a:lstStyle/>
          <a:p>
            <a:pPr algn="ctr"/>
            <a:r>
              <a:rPr lang="en-GB" sz="2400" b="1" dirty="0">
                <a:solidFill>
                  <a:schemeClr val="bg1"/>
                </a:solidFill>
                <a:latin typeface="Century Gothic"/>
                <a:ea typeface="Lato" panose="020F0502020204030203" pitchFamily="34" charset="0"/>
                <a:cs typeface="Century Gothic"/>
              </a:rPr>
              <a:t>One day, Sam tells them they are making him uncomfortable. ‘Oh chill out, shorty! It’s just a bit of banter!’ Aisha says.   </a:t>
            </a:r>
          </a:p>
        </p:txBody>
      </p:sp>
      <p:sp>
        <p:nvSpPr>
          <p:cNvPr id="4" name="Rectangle: Rounded Corners 33">
            <a:extLst>
              <a:ext uri="{FF2B5EF4-FFF2-40B4-BE49-F238E27FC236}">
                <a16:creationId xmlns:a16="http://schemas.microsoft.com/office/drawing/2014/main" id="{E6AB163E-B8DA-4B48-8577-966011CD9EA8}"/>
              </a:ext>
            </a:extLst>
          </p:cNvPr>
          <p:cNvSpPr/>
          <p:nvPr/>
        </p:nvSpPr>
        <p:spPr>
          <a:xfrm>
            <a:off x="280674" y="4037151"/>
            <a:ext cx="8839662" cy="1120041"/>
          </a:xfrm>
          <a:prstGeom prst="roundRect">
            <a:avLst>
              <a:gd name="adj" fmla="val 8221"/>
            </a:avLst>
          </a:prstGeom>
          <a:ln/>
        </p:spPr>
        <p:style>
          <a:lnRef idx="2">
            <a:schemeClr val="accent3">
              <a:shade val="50000"/>
            </a:schemeClr>
          </a:lnRef>
          <a:fillRef idx="1">
            <a:schemeClr val="accent3"/>
          </a:fillRef>
          <a:effectRef idx="0">
            <a:schemeClr val="accent3"/>
          </a:effectRef>
          <a:fontRef idx="minor">
            <a:schemeClr val="lt1"/>
          </a:fontRef>
        </p:style>
        <p:txBody>
          <a:bodyPr lIns="36000" rIns="36000" rtlCol="0" anchor="ctr"/>
          <a:lstStyle/>
          <a:p>
            <a:pPr algn="ctr"/>
            <a:r>
              <a:rPr lang="en-GB" sz="2400" b="1" dirty="0">
                <a:solidFill>
                  <a:schemeClr val="bg1"/>
                </a:solidFill>
                <a:latin typeface="Century Gothic"/>
                <a:ea typeface="Lato" panose="020F0502020204030203" pitchFamily="34" charset="0"/>
                <a:cs typeface="Century Gothic"/>
              </a:rPr>
              <a:t>Sometimes around school, Aisha and Harry pretend not to see Sam, before tripping him up as they walk by. They laugh and say, ‘You’re so small I didn’t see you there!'</a:t>
            </a:r>
          </a:p>
        </p:txBody>
      </p:sp>
      <p:sp>
        <p:nvSpPr>
          <p:cNvPr id="7" name="Rectangle: Rounded Corners 33">
            <a:extLst>
              <a:ext uri="{FF2B5EF4-FFF2-40B4-BE49-F238E27FC236}">
                <a16:creationId xmlns:a16="http://schemas.microsoft.com/office/drawing/2014/main" id="{D9D70B8D-ABAA-46DC-8667-05904D2B507F}"/>
              </a:ext>
            </a:extLst>
          </p:cNvPr>
          <p:cNvSpPr/>
          <p:nvPr/>
        </p:nvSpPr>
        <p:spPr>
          <a:xfrm>
            <a:off x="280672" y="1050122"/>
            <a:ext cx="8839663" cy="781678"/>
          </a:xfrm>
          <a:prstGeom prst="roundRect">
            <a:avLst>
              <a:gd name="adj" fmla="val 8221"/>
            </a:avLst>
          </a:prstGeom>
          <a:solidFill>
            <a:schemeClr val="accent4">
              <a:lumMod val="75000"/>
            </a:schemeClr>
          </a:solidFill>
          <a:ln/>
        </p:spPr>
        <p:style>
          <a:lnRef idx="2">
            <a:schemeClr val="accent4"/>
          </a:lnRef>
          <a:fillRef idx="1">
            <a:schemeClr val="lt1"/>
          </a:fillRef>
          <a:effectRef idx="0">
            <a:schemeClr val="accent4"/>
          </a:effectRef>
          <a:fontRef idx="minor">
            <a:schemeClr val="dk1"/>
          </a:fontRef>
        </p:style>
        <p:txBody>
          <a:bodyPr lIns="36000" rIns="36000" rtlCol="0" anchor="ctr"/>
          <a:lstStyle/>
          <a:p>
            <a:pPr algn="ctr"/>
            <a:r>
              <a:rPr lang="en-GB" sz="2400" b="1" dirty="0">
                <a:solidFill>
                  <a:schemeClr val="bg1"/>
                </a:solidFill>
                <a:latin typeface="Century Gothic"/>
                <a:ea typeface="Lato" panose="020F0502020204030203" pitchFamily="34" charset="0"/>
                <a:cs typeface="Century Gothic"/>
              </a:rPr>
              <a:t>Sam has just started at a new secondary school. He is quite a shy person and is just starting to make friends. </a:t>
            </a:r>
          </a:p>
        </p:txBody>
      </p:sp>
      <p:sp>
        <p:nvSpPr>
          <p:cNvPr id="8" name="Rectangle: Rounded Corners 33">
            <a:extLst>
              <a:ext uri="{FF2B5EF4-FFF2-40B4-BE49-F238E27FC236}">
                <a16:creationId xmlns:a16="http://schemas.microsoft.com/office/drawing/2014/main" id="{6F6BA672-D401-4774-AB02-59EDAE059A73}"/>
              </a:ext>
            </a:extLst>
          </p:cNvPr>
          <p:cNvSpPr/>
          <p:nvPr/>
        </p:nvSpPr>
        <p:spPr>
          <a:xfrm>
            <a:off x="280672" y="1905109"/>
            <a:ext cx="8839663" cy="813916"/>
          </a:xfrm>
          <a:prstGeom prst="roundRect">
            <a:avLst>
              <a:gd name="adj" fmla="val 8221"/>
            </a:avLst>
          </a:prstGeom>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2400" b="1" dirty="0">
                <a:solidFill>
                  <a:schemeClr val="bg1"/>
                </a:solidFill>
                <a:latin typeface="Century Gothic"/>
                <a:ea typeface="Lato" panose="020F0502020204030203" pitchFamily="34" charset="0"/>
                <a:cs typeface="Century Gothic"/>
              </a:rPr>
              <a:t>At breaktime, two older pupils called Aisha and Harry come over to talk to him when he’s alone.</a:t>
            </a:r>
          </a:p>
        </p:txBody>
      </p:sp>
      <p:sp>
        <p:nvSpPr>
          <p:cNvPr id="9" name="Rectangle: Rounded Corners 33">
            <a:extLst>
              <a:ext uri="{FF2B5EF4-FFF2-40B4-BE49-F238E27FC236}">
                <a16:creationId xmlns:a16="http://schemas.microsoft.com/office/drawing/2014/main" id="{86A7462F-1146-4712-9A50-111BFA8AB5CA}"/>
              </a:ext>
            </a:extLst>
          </p:cNvPr>
          <p:cNvSpPr/>
          <p:nvPr/>
        </p:nvSpPr>
        <p:spPr>
          <a:xfrm>
            <a:off x="280675" y="2792334"/>
            <a:ext cx="8839661" cy="1171508"/>
          </a:xfrm>
          <a:prstGeom prst="roundRect">
            <a:avLst>
              <a:gd name="adj" fmla="val 8221"/>
            </a:avLst>
          </a:prstGeom>
          <a:ln/>
        </p:spPr>
        <p:style>
          <a:lnRef idx="2">
            <a:schemeClr val="accent2">
              <a:shade val="50000"/>
            </a:schemeClr>
          </a:lnRef>
          <a:fillRef idx="1">
            <a:schemeClr val="accent2"/>
          </a:fillRef>
          <a:effectRef idx="0">
            <a:schemeClr val="accent2"/>
          </a:effectRef>
          <a:fontRef idx="minor">
            <a:schemeClr val="lt1"/>
          </a:fontRef>
        </p:style>
        <p:txBody>
          <a:bodyPr lIns="36000" rIns="36000" rtlCol="0" anchor="ctr"/>
          <a:lstStyle/>
          <a:p>
            <a:pPr algn="ctr"/>
            <a:r>
              <a:rPr lang="en-GB" sz="2400" b="1" dirty="0">
                <a:solidFill>
                  <a:schemeClr val="bg1"/>
                </a:solidFill>
                <a:latin typeface="Century Gothic"/>
                <a:ea typeface="Lato" panose="020F0502020204030203" pitchFamily="34" charset="0"/>
                <a:cs typeface="Century Gothic"/>
              </a:rPr>
              <a:t>They are chatty and friendly at first. Then they start leaning on his shoulder and saying: ‘You’re the perfect height for an arm rest!’ </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2144" y="44624"/>
            <a:ext cx="6858000" cy="6858000"/>
          </a:xfrm>
          <a:prstGeom prst="rect">
            <a:avLst/>
          </a:prstGeom>
        </p:spPr>
      </p:pic>
      <p:sp>
        <p:nvSpPr>
          <p:cNvPr id="5" name="Curved Left Arrow 4"/>
          <p:cNvSpPr/>
          <p:nvPr/>
        </p:nvSpPr>
        <p:spPr>
          <a:xfrm>
            <a:off x="9101999" y="1412776"/>
            <a:ext cx="576065" cy="803054"/>
          </a:xfrm>
          <a:prstGeom prst="curvedLeftArrow">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en-GB">
              <a:solidFill>
                <a:schemeClr val="tx1"/>
              </a:solidFill>
            </a:endParaRPr>
          </a:p>
        </p:txBody>
      </p:sp>
      <p:sp>
        <p:nvSpPr>
          <p:cNvPr id="11" name="Curved Left Arrow 10"/>
          <p:cNvSpPr/>
          <p:nvPr/>
        </p:nvSpPr>
        <p:spPr>
          <a:xfrm>
            <a:off x="9101999" y="2360091"/>
            <a:ext cx="576065" cy="803054"/>
          </a:xfrm>
          <a:prstGeom prst="curvedLeftArrow">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en-GB">
              <a:solidFill>
                <a:schemeClr val="tx1"/>
              </a:solidFill>
            </a:endParaRPr>
          </a:p>
        </p:txBody>
      </p:sp>
      <p:sp>
        <p:nvSpPr>
          <p:cNvPr id="12" name="Curved Left Arrow 11"/>
          <p:cNvSpPr/>
          <p:nvPr/>
        </p:nvSpPr>
        <p:spPr>
          <a:xfrm>
            <a:off x="9116999" y="3533956"/>
            <a:ext cx="576065" cy="803054"/>
          </a:xfrm>
          <a:prstGeom prst="curvedLeftArrow">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en-GB">
              <a:solidFill>
                <a:schemeClr val="tx1"/>
              </a:solidFill>
            </a:endParaRPr>
          </a:p>
        </p:txBody>
      </p:sp>
      <p:sp>
        <p:nvSpPr>
          <p:cNvPr id="13" name="Curved Left Arrow 12"/>
          <p:cNvSpPr/>
          <p:nvPr/>
        </p:nvSpPr>
        <p:spPr>
          <a:xfrm>
            <a:off x="9161743" y="4827673"/>
            <a:ext cx="576065" cy="803054"/>
          </a:xfrm>
          <a:prstGeom prst="curvedLeftArrow">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99463785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e47afc5d9782c3e81a91e586e4747adf7069bc2"/>
</p:tagLst>
</file>

<file path=ppt/theme/theme1.xml><?xml version="1.0" encoding="utf-8"?>
<a:theme xmlns:a="http://schemas.openxmlformats.org/drawingml/2006/main" name="fiverr-1">
  <a:themeElements>
    <a:clrScheme name="alltogether">
      <a:dk1>
        <a:sysClr val="windowText" lastClr="000000"/>
      </a:dk1>
      <a:lt1>
        <a:sysClr val="window" lastClr="FFFFFF"/>
      </a:lt1>
      <a:dk2>
        <a:srgbClr val="44546A"/>
      </a:dk2>
      <a:lt2>
        <a:srgbClr val="E7E6E6"/>
      </a:lt2>
      <a:accent1>
        <a:srgbClr val="3E3B7E"/>
      </a:accent1>
      <a:accent2>
        <a:srgbClr val="E10C61"/>
      </a:accent2>
      <a:accent3>
        <a:srgbClr val="019CDF"/>
      </a:accent3>
      <a:accent4>
        <a:srgbClr val="B8E851"/>
      </a:accent4>
      <a:accent5>
        <a:srgbClr val="FFFFFF"/>
      </a:accent5>
      <a:accent6>
        <a:srgbClr val="FFFFFF"/>
      </a:accent6>
      <a:hlink>
        <a:srgbClr val="0563C1"/>
      </a:hlink>
      <a:folHlink>
        <a:srgbClr val="954F72"/>
      </a:folHlink>
    </a:clrScheme>
    <a:fontScheme name="AntiBullying">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a:latin typeface="+mn-lt"/>
          </a:defRPr>
        </a:defPPr>
      </a:lstStyle>
    </a:txDef>
  </a:objectDefaults>
  <a:extraClrSchemeLst/>
  <a:extLst>
    <a:ext uri="{05A4C25C-085E-4340-85A3-A5531E510DB2}">
      <thm15:themeFamily xmlns:thm15="http://schemas.microsoft.com/office/thememl/2012/main" name="fiverr" id="{ED46E201-507D-4077-840B-07D90816CC7B}" vid="{37B00B18-9C30-4715-9D1B-8FFD53A750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22197</TotalTime>
  <Words>1308</Words>
  <Application>Microsoft Office PowerPoint</Application>
  <PresentationFormat>Widescreen</PresentationFormat>
  <Paragraphs>122</Paragraphs>
  <Slides>18</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123marker</vt:lpstr>
      <vt:lpstr>Arial</vt:lpstr>
      <vt:lpstr>Calibri</vt:lpstr>
      <vt:lpstr>Century Gothic</vt:lpstr>
      <vt:lpstr>Lato</vt:lpstr>
      <vt:lpstr>Miriam</vt:lpstr>
      <vt:lpstr>Narkisim</vt:lpstr>
      <vt:lpstr>WeblySleek UI Light</vt:lpstr>
      <vt:lpstr>Wingdings</vt:lpstr>
      <vt:lpstr>fiverr-1</vt:lpstr>
      <vt:lpstr>Anti-Bullying Week 2019: Change Starts With Us Secondary School Lesson PowerPoint </vt:lpstr>
      <vt:lpstr>Starter: Design your perfect school </vt:lpstr>
      <vt:lpstr>PowerPoint Presentation</vt:lpstr>
      <vt:lpstr>Learning objectives and key words </vt:lpstr>
      <vt:lpstr>Learning journey </vt:lpstr>
      <vt:lpstr>PowerPoint Presentation</vt:lpstr>
      <vt:lpstr>Change starts with … honesty </vt:lpstr>
      <vt:lpstr>Kenzi’s story </vt:lpstr>
      <vt:lpstr>Sam’s story </vt:lpstr>
      <vt:lpstr>Maya’s story </vt:lpstr>
      <vt:lpstr>Freddie’s story </vt:lpstr>
      <vt:lpstr>Change starts with … addressing the problem </vt:lpstr>
      <vt:lpstr>Change starts with … addressing the problem </vt:lpstr>
      <vt:lpstr>PowerPoint Presentation</vt:lpstr>
      <vt:lpstr>Change Starts With Us! </vt:lpstr>
      <vt:lpstr>PowerPoint Presentation</vt:lpstr>
      <vt:lpstr>Do you think it is possible to reduce bullying in your school? </vt:lpstr>
      <vt:lpstr>PowerPoint Presentation</vt:lpstr>
    </vt:vector>
  </TitlesOfParts>
  <Company>National Children's Bureau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Bullying?</dc:title>
  <dc:creator>MEvans</dc:creator>
  <cp:lastModifiedBy>Martha Evans</cp:lastModifiedBy>
  <cp:revision>1388</cp:revision>
  <cp:lastPrinted>2018-10-04T21:31:44Z</cp:lastPrinted>
  <dcterms:created xsi:type="dcterms:W3CDTF">2014-07-19T19:34:21Z</dcterms:created>
  <dcterms:modified xsi:type="dcterms:W3CDTF">2019-09-08T16:35:33Z</dcterms:modified>
</cp:coreProperties>
</file>